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34" d="100"/>
          <a:sy n="34" d="100"/>
        </p:scale>
        <p:origin x="1260" y="25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39558" cy="102869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0646895" y="4343378"/>
            <a:ext cx="5789295" cy="3513454"/>
          </a:xfrm>
          <a:custGeom>
            <a:avLst/>
            <a:gdLst/>
            <a:ahLst/>
            <a:cxnLst/>
            <a:rect l="l" t="t" r="r" b="b"/>
            <a:pathLst>
              <a:path w="5789294" h="3513454">
                <a:moveTo>
                  <a:pt x="5160250" y="3513119"/>
                </a:moveTo>
                <a:lnTo>
                  <a:pt x="628650" y="3513119"/>
                </a:lnTo>
                <a:lnTo>
                  <a:pt x="581733" y="3511394"/>
                </a:lnTo>
                <a:lnTo>
                  <a:pt x="535752" y="3506302"/>
                </a:lnTo>
                <a:lnTo>
                  <a:pt x="490830" y="3497965"/>
                </a:lnTo>
                <a:lnTo>
                  <a:pt x="447087" y="3486502"/>
                </a:lnTo>
                <a:lnTo>
                  <a:pt x="404645" y="3472037"/>
                </a:lnTo>
                <a:lnTo>
                  <a:pt x="363627" y="3454690"/>
                </a:lnTo>
                <a:lnTo>
                  <a:pt x="324152" y="3434584"/>
                </a:lnTo>
                <a:lnTo>
                  <a:pt x="286343" y="3411839"/>
                </a:lnTo>
                <a:lnTo>
                  <a:pt x="250321" y="3386578"/>
                </a:lnTo>
                <a:lnTo>
                  <a:pt x="216209" y="3358921"/>
                </a:lnTo>
                <a:lnTo>
                  <a:pt x="184127" y="3328991"/>
                </a:lnTo>
                <a:lnTo>
                  <a:pt x="154197" y="3296909"/>
                </a:lnTo>
                <a:lnTo>
                  <a:pt x="126540" y="3262797"/>
                </a:lnTo>
                <a:lnTo>
                  <a:pt x="101279" y="3226775"/>
                </a:lnTo>
                <a:lnTo>
                  <a:pt x="78534" y="3188966"/>
                </a:lnTo>
                <a:lnTo>
                  <a:pt x="58428" y="3149492"/>
                </a:lnTo>
                <a:lnTo>
                  <a:pt x="41081" y="3108473"/>
                </a:lnTo>
                <a:lnTo>
                  <a:pt x="26616" y="3066031"/>
                </a:lnTo>
                <a:lnTo>
                  <a:pt x="15154" y="3022288"/>
                </a:lnTo>
                <a:lnTo>
                  <a:pt x="6816" y="2977366"/>
                </a:lnTo>
                <a:lnTo>
                  <a:pt x="1724" y="2931386"/>
                </a:lnTo>
                <a:lnTo>
                  <a:pt x="0" y="2884469"/>
                </a:lnTo>
                <a:lnTo>
                  <a:pt x="0" y="628650"/>
                </a:lnTo>
                <a:lnTo>
                  <a:pt x="1724" y="581733"/>
                </a:lnTo>
                <a:lnTo>
                  <a:pt x="6816" y="535752"/>
                </a:lnTo>
                <a:lnTo>
                  <a:pt x="15154" y="490830"/>
                </a:lnTo>
                <a:lnTo>
                  <a:pt x="26616" y="447087"/>
                </a:lnTo>
                <a:lnTo>
                  <a:pt x="41081" y="404645"/>
                </a:lnTo>
                <a:lnTo>
                  <a:pt x="58428" y="363627"/>
                </a:lnTo>
                <a:lnTo>
                  <a:pt x="78534" y="324152"/>
                </a:lnTo>
                <a:lnTo>
                  <a:pt x="101279" y="286343"/>
                </a:lnTo>
                <a:lnTo>
                  <a:pt x="126540" y="250321"/>
                </a:lnTo>
                <a:lnTo>
                  <a:pt x="154197" y="216209"/>
                </a:lnTo>
                <a:lnTo>
                  <a:pt x="184127" y="184127"/>
                </a:lnTo>
                <a:lnTo>
                  <a:pt x="216209" y="154197"/>
                </a:lnTo>
                <a:lnTo>
                  <a:pt x="250321" y="126540"/>
                </a:lnTo>
                <a:lnTo>
                  <a:pt x="286343" y="101279"/>
                </a:lnTo>
                <a:lnTo>
                  <a:pt x="324152" y="78534"/>
                </a:lnTo>
                <a:lnTo>
                  <a:pt x="363627" y="58428"/>
                </a:lnTo>
                <a:lnTo>
                  <a:pt x="404645" y="41081"/>
                </a:lnTo>
                <a:lnTo>
                  <a:pt x="447087" y="26616"/>
                </a:lnTo>
                <a:lnTo>
                  <a:pt x="490830" y="15154"/>
                </a:lnTo>
                <a:lnTo>
                  <a:pt x="535752" y="6816"/>
                </a:lnTo>
                <a:lnTo>
                  <a:pt x="581733" y="1724"/>
                </a:lnTo>
                <a:lnTo>
                  <a:pt x="628650" y="0"/>
                </a:lnTo>
                <a:lnTo>
                  <a:pt x="5160250" y="0"/>
                </a:lnTo>
                <a:lnTo>
                  <a:pt x="5207167" y="1724"/>
                </a:lnTo>
                <a:lnTo>
                  <a:pt x="5253147" y="6816"/>
                </a:lnTo>
                <a:lnTo>
                  <a:pt x="5298070" y="15154"/>
                </a:lnTo>
                <a:lnTo>
                  <a:pt x="5341812" y="26616"/>
                </a:lnTo>
                <a:lnTo>
                  <a:pt x="5384254" y="41081"/>
                </a:lnTo>
                <a:lnTo>
                  <a:pt x="5425273" y="58428"/>
                </a:lnTo>
                <a:lnTo>
                  <a:pt x="5464748" y="78534"/>
                </a:lnTo>
                <a:lnTo>
                  <a:pt x="5502557" y="101279"/>
                </a:lnTo>
                <a:lnTo>
                  <a:pt x="5538578" y="126540"/>
                </a:lnTo>
                <a:lnTo>
                  <a:pt x="5572691" y="154197"/>
                </a:lnTo>
                <a:lnTo>
                  <a:pt x="5604773" y="184127"/>
                </a:lnTo>
                <a:lnTo>
                  <a:pt x="5634703" y="216209"/>
                </a:lnTo>
                <a:lnTo>
                  <a:pt x="5662359" y="250321"/>
                </a:lnTo>
                <a:lnTo>
                  <a:pt x="5687621" y="286343"/>
                </a:lnTo>
                <a:lnTo>
                  <a:pt x="5710365" y="324152"/>
                </a:lnTo>
                <a:lnTo>
                  <a:pt x="5730472" y="363627"/>
                </a:lnTo>
                <a:lnTo>
                  <a:pt x="5747818" y="404645"/>
                </a:lnTo>
                <a:lnTo>
                  <a:pt x="5762284" y="447087"/>
                </a:lnTo>
                <a:lnTo>
                  <a:pt x="5773746" y="490830"/>
                </a:lnTo>
                <a:lnTo>
                  <a:pt x="5782084" y="535752"/>
                </a:lnTo>
                <a:lnTo>
                  <a:pt x="5787176" y="581733"/>
                </a:lnTo>
                <a:lnTo>
                  <a:pt x="5788900" y="628650"/>
                </a:lnTo>
                <a:lnTo>
                  <a:pt x="5788900" y="2884469"/>
                </a:lnTo>
                <a:lnTo>
                  <a:pt x="5787176" y="2931386"/>
                </a:lnTo>
                <a:lnTo>
                  <a:pt x="5782084" y="2977366"/>
                </a:lnTo>
                <a:lnTo>
                  <a:pt x="5773746" y="3022288"/>
                </a:lnTo>
                <a:lnTo>
                  <a:pt x="5762284" y="3066031"/>
                </a:lnTo>
                <a:lnTo>
                  <a:pt x="5747818" y="3108473"/>
                </a:lnTo>
                <a:lnTo>
                  <a:pt x="5730472" y="3149492"/>
                </a:lnTo>
                <a:lnTo>
                  <a:pt x="5710365" y="3188966"/>
                </a:lnTo>
                <a:lnTo>
                  <a:pt x="5687621" y="3226775"/>
                </a:lnTo>
                <a:lnTo>
                  <a:pt x="5662359" y="3262797"/>
                </a:lnTo>
                <a:lnTo>
                  <a:pt x="5634703" y="3296909"/>
                </a:lnTo>
                <a:lnTo>
                  <a:pt x="5604773" y="3328991"/>
                </a:lnTo>
                <a:lnTo>
                  <a:pt x="5572691" y="3358921"/>
                </a:lnTo>
                <a:lnTo>
                  <a:pt x="5538578" y="3386578"/>
                </a:lnTo>
                <a:lnTo>
                  <a:pt x="5502557" y="3411839"/>
                </a:lnTo>
                <a:lnTo>
                  <a:pt x="5464748" y="3434584"/>
                </a:lnTo>
                <a:lnTo>
                  <a:pt x="5425273" y="3454690"/>
                </a:lnTo>
                <a:lnTo>
                  <a:pt x="5384254" y="3472037"/>
                </a:lnTo>
                <a:lnTo>
                  <a:pt x="5341812" y="3486502"/>
                </a:lnTo>
                <a:lnTo>
                  <a:pt x="5298070" y="3497965"/>
                </a:lnTo>
                <a:lnTo>
                  <a:pt x="5253147" y="3506302"/>
                </a:lnTo>
                <a:lnTo>
                  <a:pt x="5207167" y="3511394"/>
                </a:lnTo>
                <a:lnTo>
                  <a:pt x="5160250" y="3513119"/>
                </a:lnTo>
                <a:close/>
              </a:path>
            </a:pathLst>
          </a:custGeom>
          <a:solidFill>
            <a:srgbClr val="B9E1E3">
              <a:alpha val="4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000" y="0"/>
            <a:ext cx="9143999" cy="10286999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0646894" y="496694"/>
            <a:ext cx="5789295" cy="3736340"/>
          </a:xfrm>
          <a:custGeom>
            <a:avLst/>
            <a:gdLst/>
            <a:ahLst/>
            <a:cxnLst/>
            <a:rect l="l" t="t" r="r" b="b"/>
            <a:pathLst>
              <a:path w="5789294" h="3736340">
                <a:moveTo>
                  <a:pt x="5160250" y="3736058"/>
                </a:moveTo>
                <a:lnTo>
                  <a:pt x="628649" y="3736058"/>
                </a:lnTo>
                <a:lnTo>
                  <a:pt x="581733" y="3734333"/>
                </a:lnTo>
                <a:lnTo>
                  <a:pt x="535752" y="3729242"/>
                </a:lnTo>
                <a:lnTo>
                  <a:pt x="490830" y="3720904"/>
                </a:lnTo>
                <a:lnTo>
                  <a:pt x="447087" y="3709441"/>
                </a:lnTo>
                <a:lnTo>
                  <a:pt x="404645" y="3694976"/>
                </a:lnTo>
                <a:lnTo>
                  <a:pt x="363626" y="3677629"/>
                </a:lnTo>
                <a:lnTo>
                  <a:pt x="324152" y="3657523"/>
                </a:lnTo>
                <a:lnTo>
                  <a:pt x="286343" y="3634778"/>
                </a:lnTo>
                <a:lnTo>
                  <a:pt x="250321" y="3609517"/>
                </a:lnTo>
                <a:lnTo>
                  <a:pt x="216209" y="3581860"/>
                </a:lnTo>
                <a:lnTo>
                  <a:pt x="184127" y="3551930"/>
                </a:lnTo>
                <a:lnTo>
                  <a:pt x="154197" y="3519848"/>
                </a:lnTo>
                <a:lnTo>
                  <a:pt x="126540" y="3485736"/>
                </a:lnTo>
                <a:lnTo>
                  <a:pt x="101279" y="3449714"/>
                </a:lnTo>
                <a:lnTo>
                  <a:pt x="78534" y="3411905"/>
                </a:lnTo>
                <a:lnTo>
                  <a:pt x="58428" y="3372431"/>
                </a:lnTo>
                <a:lnTo>
                  <a:pt x="41081" y="3331412"/>
                </a:lnTo>
                <a:lnTo>
                  <a:pt x="26616" y="3288970"/>
                </a:lnTo>
                <a:lnTo>
                  <a:pt x="15154" y="3245227"/>
                </a:lnTo>
                <a:lnTo>
                  <a:pt x="6816" y="3200305"/>
                </a:lnTo>
                <a:lnTo>
                  <a:pt x="1724" y="3154325"/>
                </a:lnTo>
                <a:lnTo>
                  <a:pt x="0" y="3107408"/>
                </a:lnTo>
                <a:lnTo>
                  <a:pt x="0" y="628649"/>
                </a:lnTo>
                <a:lnTo>
                  <a:pt x="1724" y="581733"/>
                </a:lnTo>
                <a:lnTo>
                  <a:pt x="6816" y="535752"/>
                </a:lnTo>
                <a:lnTo>
                  <a:pt x="15154" y="490830"/>
                </a:lnTo>
                <a:lnTo>
                  <a:pt x="26616" y="447087"/>
                </a:lnTo>
                <a:lnTo>
                  <a:pt x="41081" y="404645"/>
                </a:lnTo>
                <a:lnTo>
                  <a:pt x="58428" y="363626"/>
                </a:lnTo>
                <a:lnTo>
                  <a:pt x="78534" y="324152"/>
                </a:lnTo>
                <a:lnTo>
                  <a:pt x="101279" y="286343"/>
                </a:lnTo>
                <a:lnTo>
                  <a:pt x="126540" y="250321"/>
                </a:lnTo>
                <a:lnTo>
                  <a:pt x="154197" y="216209"/>
                </a:lnTo>
                <a:lnTo>
                  <a:pt x="184127" y="184127"/>
                </a:lnTo>
                <a:lnTo>
                  <a:pt x="216209" y="154197"/>
                </a:lnTo>
                <a:lnTo>
                  <a:pt x="250321" y="126540"/>
                </a:lnTo>
                <a:lnTo>
                  <a:pt x="286343" y="101279"/>
                </a:lnTo>
                <a:lnTo>
                  <a:pt x="324152" y="78534"/>
                </a:lnTo>
                <a:lnTo>
                  <a:pt x="363626" y="58428"/>
                </a:lnTo>
                <a:lnTo>
                  <a:pt x="404645" y="41081"/>
                </a:lnTo>
                <a:lnTo>
                  <a:pt x="447087" y="26616"/>
                </a:lnTo>
                <a:lnTo>
                  <a:pt x="490830" y="15154"/>
                </a:lnTo>
                <a:lnTo>
                  <a:pt x="535752" y="6816"/>
                </a:lnTo>
                <a:lnTo>
                  <a:pt x="581733" y="1724"/>
                </a:lnTo>
                <a:lnTo>
                  <a:pt x="628649" y="0"/>
                </a:lnTo>
                <a:lnTo>
                  <a:pt x="5160250" y="0"/>
                </a:lnTo>
                <a:lnTo>
                  <a:pt x="5207167" y="1724"/>
                </a:lnTo>
                <a:lnTo>
                  <a:pt x="5253147" y="6816"/>
                </a:lnTo>
                <a:lnTo>
                  <a:pt x="5298069" y="15154"/>
                </a:lnTo>
                <a:lnTo>
                  <a:pt x="5341812" y="26616"/>
                </a:lnTo>
                <a:lnTo>
                  <a:pt x="5384254" y="41081"/>
                </a:lnTo>
                <a:lnTo>
                  <a:pt x="5425273" y="58428"/>
                </a:lnTo>
                <a:lnTo>
                  <a:pt x="5464747" y="78534"/>
                </a:lnTo>
                <a:lnTo>
                  <a:pt x="5502556" y="101279"/>
                </a:lnTo>
                <a:lnTo>
                  <a:pt x="5538578" y="126540"/>
                </a:lnTo>
                <a:lnTo>
                  <a:pt x="5572690" y="154197"/>
                </a:lnTo>
                <a:lnTo>
                  <a:pt x="5604772" y="184127"/>
                </a:lnTo>
                <a:lnTo>
                  <a:pt x="5634702" y="216209"/>
                </a:lnTo>
                <a:lnTo>
                  <a:pt x="5662359" y="250321"/>
                </a:lnTo>
                <a:lnTo>
                  <a:pt x="5687620" y="286343"/>
                </a:lnTo>
                <a:lnTo>
                  <a:pt x="5710365" y="324152"/>
                </a:lnTo>
                <a:lnTo>
                  <a:pt x="5730471" y="363626"/>
                </a:lnTo>
                <a:lnTo>
                  <a:pt x="5747818" y="404645"/>
                </a:lnTo>
                <a:lnTo>
                  <a:pt x="5762283" y="447087"/>
                </a:lnTo>
                <a:lnTo>
                  <a:pt x="5773746" y="490830"/>
                </a:lnTo>
                <a:lnTo>
                  <a:pt x="5782083" y="535752"/>
                </a:lnTo>
                <a:lnTo>
                  <a:pt x="5787175" y="581733"/>
                </a:lnTo>
                <a:lnTo>
                  <a:pt x="5788900" y="628649"/>
                </a:lnTo>
                <a:lnTo>
                  <a:pt x="5788900" y="3107408"/>
                </a:lnTo>
                <a:lnTo>
                  <a:pt x="5787175" y="3154325"/>
                </a:lnTo>
                <a:lnTo>
                  <a:pt x="5782083" y="3200305"/>
                </a:lnTo>
                <a:lnTo>
                  <a:pt x="5773746" y="3245227"/>
                </a:lnTo>
                <a:lnTo>
                  <a:pt x="5762283" y="3288970"/>
                </a:lnTo>
                <a:lnTo>
                  <a:pt x="5747818" y="3331412"/>
                </a:lnTo>
                <a:lnTo>
                  <a:pt x="5730471" y="3372431"/>
                </a:lnTo>
                <a:lnTo>
                  <a:pt x="5710365" y="3411905"/>
                </a:lnTo>
                <a:lnTo>
                  <a:pt x="5687620" y="3449714"/>
                </a:lnTo>
                <a:lnTo>
                  <a:pt x="5662359" y="3485736"/>
                </a:lnTo>
                <a:lnTo>
                  <a:pt x="5634702" y="3519848"/>
                </a:lnTo>
                <a:lnTo>
                  <a:pt x="5604772" y="3551930"/>
                </a:lnTo>
                <a:lnTo>
                  <a:pt x="5572690" y="3581860"/>
                </a:lnTo>
                <a:lnTo>
                  <a:pt x="5538578" y="3609517"/>
                </a:lnTo>
                <a:lnTo>
                  <a:pt x="5502556" y="3634778"/>
                </a:lnTo>
                <a:lnTo>
                  <a:pt x="5464747" y="3657523"/>
                </a:lnTo>
                <a:lnTo>
                  <a:pt x="5425273" y="3677629"/>
                </a:lnTo>
                <a:lnTo>
                  <a:pt x="5384254" y="3694976"/>
                </a:lnTo>
                <a:lnTo>
                  <a:pt x="5341812" y="3709441"/>
                </a:lnTo>
                <a:lnTo>
                  <a:pt x="5298069" y="3720904"/>
                </a:lnTo>
                <a:lnTo>
                  <a:pt x="5253147" y="3729242"/>
                </a:lnTo>
                <a:lnTo>
                  <a:pt x="5207167" y="3734333"/>
                </a:lnTo>
                <a:lnTo>
                  <a:pt x="5160250" y="3736058"/>
                </a:lnTo>
                <a:close/>
              </a:path>
            </a:pathLst>
          </a:custGeom>
          <a:solidFill>
            <a:srgbClr val="B9E1E3">
              <a:alpha val="4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92039" y="1314445"/>
            <a:ext cx="104775" cy="104774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-1" y="5915378"/>
            <a:ext cx="18288000" cy="4371620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6333348" y="8447528"/>
            <a:ext cx="926465" cy="919480"/>
          </a:xfrm>
          <a:custGeom>
            <a:avLst/>
            <a:gdLst/>
            <a:ahLst/>
            <a:cxnLst/>
            <a:rect l="l" t="t" r="r" b="b"/>
            <a:pathLst>
              <a:path w="926465" h="919479">
                <a:moveTo>
                  <a:pt x="466278" y="919347"/>
                </a:moveTo>
                <a:lnTo>
                  <a:pt x="459673" y="919347"/>
                </a:lnTo>
                <a:lnTo>
                  <a:pt x="407805" y="916413"/>
                </a:lnTo>
                <a:lnTo>
                  <a:pt x="356999" y="907735"/>
                </a:lnTo>
                <a:lnTo>
                  <a:pt x="307704" y="893500"/>
                </a:lnTo>
                <a:lnTo>
                  <a:pt x="260370" y="873893"/>
                </a:lnTo>
                <a:lnTo>
                  <a:pt x="215447" y="849102"/>
                </a:lnTo>
                <a:lnTo>
                  <a:pt x="173385" y="819313"/>
                </a:lnTo>
                <a:lnTo>
                  <a:pt x="134635" y="784711"/>
                </a:lnTo>
                <a:lnTo>
                  <a:pt x="100034" y="745961"/>
                </a:lnTo>
                <a:lnTo>
                  <a:pt x="70244" y="703899"/>
                </a:lnTo>
                <a:lnTo>
                  <a:pt x="45453" y="658976"/>
                </a:lnTo>
                <a:lnTo>
                  <a:pt x="25847" y="611642"/>
                </a:lnTo>
                <a:lnTo>
                  <a:pt x="11611" y="562347"/>
                </a:lnTo>
                <a:lnTo>
                  <a:pt x="2934" y="511541"/>
                </a:lnTo>
                <a:lnTo>
                  <a:pt x="0" y="459673"/>
                </a:lnTo>
                <a:lnTo>
                  <a:pt x="2934" y="407805"/>
                </a:lnTo>
                <a:lnTo>
                  <a:pt x="11611" y="356999"/>
                </a:lnTo>
                <a:lnTo>
                  <a:pt x="25847" y="307704"/>
                </a:lnTo>
                <a:lnTo>
                  <a:pt x="45453" y="260370"/>
                </a:lnTo>
                <a:lnTo>
                  <a:pt x="70244" y="215447"/>
                </a:lnTo>
                <a:lnTo>
                  <a:pt x="100034" y="173386"/>
                </a:lnTo>
                <a:lnTo>
                  <a:pt x="134635" y="134635"/>
                </a:lnTo>
                <a:lnTo>
                  <a:pt x="173385" y="100033"/>
                </a:lnTo>
                <a:lnTo>
                  <a:pt x="215447" y="70244"/>
                </a:lnTo>
                <a:lnTo>
                  <a:pt x="260370" y="45453"/>
                </a:lnTo>
                <a:lnTo>
                  <a:pt x="307704" y="25847"/>
                </a:lnTo>
                <a:lnTo>
                  <a:pt x="356999" y="11611"/>
                </a:lnTo>
                <a:lnTo>
                  <a:pt x="407805" y="2934"/>
                </a:lnTo>
                <a:lnTo>
                  <a:pt x="459673" y="0"/>
                </a:lnTo>
                <a:lnTo>
                  <a:pt x="466278" y="0"/>
                </a:lnTo>
                <a:lnTo>
                  <a:pt x="518146" y="2934"/>
                </a:lnTo>
                <a:lnTo>
                  <a:pt x="568952" y="11611"/>
                </a:lnTo>
                <a:lnTo>
                  <a:pt x="618247" y="25847"/>
                </a:lnTo>
                <a:lnTo>
                  <a:pt x="665581" y="45453"/>
                </a:lnTo>
                <a:lnTo>
                  <a:pt x="710504" y="70244"/>
                </a:lnTo>
                <a:lnTo>
                  <a:pt x="752566" y="100033"/>
                </a:lnTo>
                <a:lnTo>
                  <a:pt x="791317" y="134635"/>
                </a:lnTo>
                <a:lnTo>
                  <a:pt x="825918" y="173386"/>
                </a:lnTo>
                <a:lnTo>
                  <a:pt x="855707" y="215447"/>
                </a:lnTo>
                <a:lnTo>
                  <a:pt x="880498" y="260370"/>
                </a:lnTo>
                <a:lnTo>
                  <a:pt x="900104" y="307704"/>
                </a:lnTo>
                <a:lnTo>
                  <a:pt x="914339" y="356999"/>
                </a:lnTo>
                <a:lnTo>
                  <a:pt x="923017" y="407805"/>
                </a:lnTo>
                <a:lnTo>
                  <a:pt x="925951" y="459673"/>
                </a:lnTo>
                <a:lnTo>
                  <a:pt x="923017" y="511541"/>
                </a:lnTo>
                <a:lnTo>
                  <a:pt x="914339" y="562347"/>
                </a:lnTo>
                <a:lnTo>
                  <a:pt x="900104" y="611642"/>
                </a:lnTo>
                <a:lnTo>
                  <a:pt x="880498" y="658976"/>
                </a:lnTo>
                <a:lnTo>
                  <a:pt x="855707" y="703899"/>
                </a:lnTo>
                <a:lnTo>
                  <a:pt x="825918" y="745961"/>
                </a:lnTo>
                <a:lnTo>
                  <a:pt x="791317" y="784711"/>
                </a:lnTo>
                <a:lnTo>
                  <a:pt x="752566" y="819313"/>
                </a:lnTo>
                <a:lnTo>
                  <a:pt x="710504" y="849102"/>
                </a:lnTo>
                <a:lnTo>
                  <a:pt x="665581" y="873893"/>
                </a:lnTo>
                <a:lnTo>
                  <a:pt x="618247" y="893500"/>
                </a:lnTo>
                <a:lnTo>
                  <a:pt x="568952" y="907735"/>
                </a:lnTo>
                <a:lnTo>
                  <a:pt x="518146" y="916413"/>
                </a:lnTo>
                <a:lnTo>
                  <a:pt x="466278" y="91934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6595393" y="8749443"/>
            <a:ext cx="425450" cy="315595"/>
          </a:xfrm>
          <a:custGeom>
            <a:avLst/>
            <a:gdLst/>
            <a:ahLst/>
            <a:cxnLst/>
            <a:rect l="l" t="t" r="r" b="b"/>
            <a:pathLst>
              <a:path w="425450" h="315595">
                <a:moveTo>
                  <a:pt x="425068" y="155959"/>
                </a:moveTo>
                <a:lnTo>
                  <a:pt x="424720" y="161234"/>
                </a:lnTo>
                <a:lnTo>
                  <a:pt x="422210" y="166583"/>
                </a:lnTo>
                <a:lnTo>
                  <a:pt x="303876" y="314446"/>
                </a:lnTo>
                <a:lnTo>
                  <a:pt x="294974" y="315453"/>
                </a:lnTo>
                <a:lnTo>
                  <a:pt x="285375" y="307760"/>
                </a:lnTo>
                <a:lnTo>
                  <a:pt x="283543" y="303638"/>
                </a:lnTo>
                <a:lnTo>
                  <a:pt x="283543" y="296384"/>
                </a:lnTo>
                <a:lnTo>
                  <a:pt x="284551" y="293252"/>
                </a:lnTo>
                <a:lnTo>
                  <a:pt x="381636" y="171895"/>
                </a:lnTo>
                <a:lnTo>
                  <a:pt x="6338" y="171804"/>
                </a:lnTo>
                <a:lnTo>
                  <a:pt x="0" y="165447"/>
                </a:lnTo>
                <a:lnTo>
                  <a:pt x="0" y="149786"/>
                </a:lnTo>
                <a:lnTo>
                  <a:pt x="6356" y="143448"/>
                </a:lnTo>
                <a:lnTo>
                  <a:pt x="381636" y="143539"/>
                </a:lnTo>
                <a:lnTo>
                  <a:pt x="284569" y="22164"/>
                </a:lnTo>
                <a:lnTo>
                  <a:pt x="283562" y="19069"/>
                </a:lnTo>
                <a:lnTo>
                  <a:pt x="283562" y="11778"/>
                </a:lnTo>
                <a:lnTo>
                  <a:pt x="285394" y="7656"/>
                </a:lnTo>
                <a:lnTo>
                  <a:pt x="294974" y="0"/>
                </a:lnTo>
                <a:lnTo>
                  <a:pt x="303895" y="970"/>
                </a:lnTo>
                <a:lnTo>
                  <a:pt x="308786" y="7089"/>
                </a:lnTo>
                <a:lnTo>
                  <a:pt x="422485" y="149199"/>
                </a:lnTo>
                <a:lnTo>
                  <a:pt x="425068" y="155959"/>
                </a:lnTo>
                <a:close/>
              </a:path>
            </a:pathLst>
          </a:custGeom>
          <a:solidFill>
            <a:srgbClr val="124A4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6" name="bg object 2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6734374"/>
            <a:ext cx="3266632" cy="3552624"/>
          </a:xfrm>
          <a:prstGeom prst="rect">
            <a:avLst/>
          </a:prstGeom>
        </p:spPr>
      </p:pic>
      <p:pic>
        <p:nvPicPr>
          <p:cNvPr id="27" name="bg object 2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224648" y="6882659"/>
            <a:ext cx="3533774" cy="3400424"/>
          </a:xfrm>
          <a:prstGeom prst="rect">
            <a:avLst/>
          </a:prstGeom>
        </p:spPr>
      </p:pic>
      <p:pic>
        <p:nvPicPr>
          <p:cNvPr id="28" name="bg object 2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3391946" y="6636384"/>
            <a:ext cx="4896052" cy="3650614"/>
          </a:xfrm>
          <a:prstGeom prst="rect">
            <a:avLst/>
          </a:prstGeom>
        </p:spPr>
      </p:pic>
      <p:pic>
        <p:nvPicPr>
          <p:cNvPr id="29" name="bg object 2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92040" y="6033947"/>
            <a:ext cx="104775" cy="104774"/>
          </a:xfrm>
          <a:prstGeom prst="rect">
            <a:avLst/>
          </a:prstGeom>
        </p:spPr>
      </p:pic>
      <p:pic>
        <p:nvPicPr>
          <p:cNvPr id="30" name="bg object 3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92040" y="6433997"/>
            <a:ext cx="104775" cy="1047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39558" cy="102869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090561" y="2057400"/>
            <a:ext cx="4197438" cy="82295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89993" y="0"/>
            <a:ext cx="8698005" cy="9808328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675850"/>
            <a:ext cx="11538128" cy="4611149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9760523" y="1635878"/>
            <a:ext cx="8015605" cy="5472430"/>
          </a:xfrm>
          <a:custGeom>
            <a:avLst/>
            <a:gdLst/>
            <a:ahLst/>
            <a:cxnLst/>
            <a:rect l="l" t="t" r="r" b="b"/>
            <a:pathLst>
              <a:path w="8015605" h="5472430">
                <a:moveTo>
                  <a:pt x="7064925" y="5471920"/>
                </a:moveTo>
                <a:lnTo>
                  <a:pt x="952500" y="5471920"/>
                </a:lnTo>
                <a:lnTo>
                  <a:pt x="904960" y="5470755"/>
                </a:lnTo>
                <a:lnTo>
                  <a:pt x="858024" y="5467294"/>
                </a:lnTo>
                <a:lnTo>
                  <a:pt x="811746" y="5461593"/>
                </a:lnTo>
                <a:lnTo>
                  <a:pt x="766180" y="5453706"/>
                </a:lnTo>
                <a:lnTo>
                  <a:pt x="721382" y="5443688"/>
                </a:lnTo>
                <a:lnTo>
                  <a:pt x="677405" y="5431593"/>
                </a:lnTo>
                <a:lnTo>
                  <a:pt x="634304" y="5417475"/>
                </a:lnTo>
                <a:lnTo>
                  <a:pt x="592134" y="5401391"/>
                </a:lnTo>
                <a:lnTo>
                  <a:pt x="550949" y="5383393"/>
                </a:lnTo>
                <a:lnTo>
                  <a:pt x="510805" y="5363537"/>
                </a:lnTo>
                <a:lnTo>
                  <a:pt x="471754" y="5341876"/>
                </a:lnTo>
                <a:lnTo>
                  <a:pt x="433853" y="5318467"/>
                </a:lnTo>
                <a:lnTo>
                  <a:pt x="397156" y="5293363"/>
                </a:lnTo>
                <a:lnTo>
                  <a:pt x="361716" y="5266618"/>
                </a:lnTo>
                <a:lnTo>
                  <a:pt x="327589" y="5238288"/>
                </a:lnTo>
                <a:lnTo>
                  <a:pt x="294830" y="5208427"/>
                </a:lnTo>
                <a:lnTo>
                  <a:pt x="263493" y="5177090"/>
                </a:lnTo>
                <a:lnTo>
                  <a:pt x="233632" y="5144331"/>
                </a:lnTo>
                <a:lnTo>
                  <a:pt x="205302" y="5110204"/>
                </a:lnTo>
                <a:lnTo>
                  <a:pt x="178557" y="5074765"/>
                </a:lnTo>
                <a:lnTo>
                  <a:pt x="153453" y="5038067"/>
                </a:lnTo>
                <a:lnTo>
                  <a:pt x="130044" y="5000166"/>
                </a:lnTo>
                <a:lnTo>
                  <a:pt x="108384" y="4961115"/>
                </a:lnTo>
                <a:lnTo>
                  <a:pt x="88527" y="4920971"/>
                </a:lnTo>
                <a:lnTo>
                  <a:pt x="70529" y="4879786"/>
                </a:lnTo>
                <a:lnTo>
                  <a:pt x="54445" y="4837616"/>
                </a:lnTo>
                <a:lnTo>
                  <a:pt x="40327" y="4794515"/>
                </a:lnTo>
                <a:lnTo>
                  <a:pt x="28232" y="4750538"/>
                </a:lnTo>
                <a:lnTo>
                  <a:pt x="18214" y="4705740"/>
                </a:lnTo>
                <a:lnTo>
                  <a:pt x="10327" y="4660174"/>
                </a:lnTo>
                <a:lnTo>
                  <a:pt x="4626" y="4613896"/>
                </a:lnTo>
                <a:lnTo>
                  <a:pt x="1165" y="4566960"/>
                </a:lnTo>
                <a:lnTo>
                  <a:pt x="0" y="4519421"/>
                </a:lnTo>
                <a:lnTo>
                  <a:pt x="0" y="952500"/>
                </a:lnTo>
                <a:lnTo>
                  <a:pt x="1165" y="904960"/>
                </a:lnTo>
                <a:lnTo>
                  <a:pt x="4626" y="858024"/>
                </a:lnTo>
                <a:lnTo>
                  <a:pt x="10327" y="811746"/>
                </a:lnTo>
                <a:lnTo>
                  <a:pt x="18214" y="766180"/>
                </a:lnTo>
                <a:lnTo>
                  <a:pt x="28232" y="721382"/>
                </a:lnTo>
                <a:lnTo>
                  <a:pt x="40327" y="677405"/>
                </a:lnTo>
                <a:lnTo>
                  <a:pt x="54445" y="634304"/>
                </a:lnTo>
                <a:lnTo>
                  <a:pt x="70529" y="592134"/>
                </a:lnTo>
                <a:lnTo>
                  <a:pt x="88527" y="550950"/>
                </a:lnTo>
                <a:lnTo>
                  <a:pt x="108384" y="510805"/>
                </a:lnTo>
                <a:lnTo>
                  <a:pt x="130044" y="471755"/>
                </a:lnTo>
                <a:lnTo>
                  <a:pt x="153453" y="433853"/>
                </a:lnTo>
                <a:lnTo>
                  <a:pt x="178557" y="397156"/>
                </a:lnTo>
                <a:lnTo>
                  <a:pt x="205302" y="361716"/>
                </a:lnTo>
                <a:lnTo>
                  <a:pt x="233632" y="327590"/>
                </a:lnTo>
                <a:lnTo>
                  <a:pt x="263493" y="294830"/>
                </a:lnTo>
                <a:lnTo>
                  <a:pt x="294830" y="263493"/>
                </a:lnTo>
                <a:lnTo>
                  <a:pt x="327589" y="233632"/>
                </a:lnTo>
                <a:lnTo>
                  <a:pt x="361716" y="205302"/>
                </a:lnTo>
                <a:lnTo>
                  <a:pt x="397156" y="178557"/>
                </a:lnTo>
                <a:lnTo>
                  <a:pt x="433853" y="153453"/>
                </a:lnTo>
                <a:lnTo>
                  <a:pt x="471754" y="130044"/>
                </a:lnTo>
                <a:lnTo>
                  <a:pt x="510805" y="108384"/>
                </a:lnTo>
                <a:lnTo>
                  <a:pt x="550949" y="88527"/>
                </a:lnTo>
                <a:lnTo>
                  <a:pt x="592134" y="70529"/>
                </a:lnTo>
                <a:lnTo>
                  <a:pt x="634304" y="54445"/>
                </a:lnTo>
                <a:lnTo>
                  <a:pt x="677405" y="40327"/>
                </a:lnTo>
                <a:lnTo>
                  <a:pt x="721382" y="28232"/>
                </a:lnTo>
                <a:lnTo>
                  <a:pt x="766180" y="18214"/>
                </a:lnTo>
                <a:lnTo>
                  <a:pt x="811746" y="10327"/>
                </a:lnTo>
                <a:lnTo>
                  <a:pt x="858024" y="4626"/>
                </a:lnTo>
                <a:lnTo>
                  <a:pt x="904960" y="1165"/>
                </a:lnTo>
                <a:lnTo>
                  <a:pt x="952500" y="0"/>
                </a:lnTo>
                <a:lnTo>
                  <a:pt x="7064925" y="0"/>
                </a:lnTo>
                <a:lnTo>
                  <a:pt x="7112464" y="1165"/>
                </a:lnTo>
                <a:lnTo>
                  <a:pt x="7159400" y="4626"/>
                </a:lnTo>
                <a:lnTo>
                  <a:pt x="7205678" y="10327"/>
                </a:lnTo>
                <a:lnTo>
                  <a:pt x="7251244" y="18214"/>
                </a:lnTo>
                <a:lnTo>
                  <a:pt x="7296042" y="28232"/>
                </a:lnTo>
                <a:lnTo>
                  <a:pt x="7340019" y="40327"/>
                </a:lnTo>
                <a:lnTo>
                  <a:pt x="7383120" y="54445"/>
                </a:lnTo>
                <a:lnTo>
                  <a:pt x="7425290" y="70529"/>
                </a:lnTo>
                <a:lnTo>
                  <a:pt x="7466475" y="88527"/>
                </a:lnTo>
                <a:lnTo>
                  <a:pt x="7506619" y="108384"/>
                </a:lnTo>
                <a:lnTo>
                  <a:pt x="7545670" y="130044"/>
                </a:lnTo>
                <a:lnTo>
                  <a:pt x="7583571" y="153453"/>
                </a:lnTo>
                <a:lnTo>
                  <a:pt x="7620269" y="178557"/>
                </a:lnTo>
                <a:lnTo>
                  <a:pt x="7655708" y="205302"/>
                </a:lnTo>
                <a:lnTo>
                  <a:pt x="7689835" y="233632"/>
                </a:lnTo>
                <a:lnTo>
                  <a:pt x="7722594" y="263493"/>
                </a:lnTo>
                <a:lnTo>
                  <a:pt x="7753932" y="294830"/>
                </a:lnTo>
                <a:lnTo>
                  <a:pt x="7783793" y="327590"/>
                </a:lnTo>
                <a:lnTo>
                  <a:pt x="7812123" y="361716"/>
                </a:lnTo>
                <a:lnTo>
                  <a:pt x="7838867" y="397156"/>
                </a:lnTo>
                <a:lnTo>
                  <a:pt x="7863971" y="433853"/>
                </a:lnTo>
                <a:lnTo>
                  <a:pt x="7887381" y="471755"/>
                </a:lnTo>
                <a:lnTo>
                  <a:pt x="7909041" y="510805"/>
                </a:lnTo>
                <a:lnTo>
                  <a:pt x="7928897" y="550950"/>
                </a:lnTo>
                <a:lnTo>
                  <a:pt x="7946895" y="592134"/>
                </a:lnTo>
                <a:lnTo>
                  <a:pt x="7962980" y="634304"/>
                </a:lnTo>
                <a:lnTo>
                  <a:pt x="7977097" y="677405"/>
                </a:lnTo>
                <a:lnTo>
                  <a:pt x="7989192" y="721382"/>
                </a:lnTo>
                <a:lnTo>
                  <a:pt x="7999210" y="766180"/>
                </a:lnTo>
                <a:lnTo>
                  <a:pt x="8007097" y="811746"/>
                </a:lnTo>
                <a:lnTo>
                  <a:pt x="8012799" y="858024"/>
                </a:lnTo>
                <a:lnTo>
                  <a:pt x="8015509" y="894781"/>
                </a:lnTo>
                <a:lnTo>
                  <a:pt x="8015509" y="4577139"/>
                </a:lnTo>
                <a:lnTo>
                  <a:pt x="8007097" y="4660174"/>
                </a:lnTo>
                <a:lnTo>
                  <a:pt x="7999210" y="4705740"/>
                </a:lnTo>
                <a:lnTo>
                  <a:pt x="7989192" y="4750538"/>
                </a:lnTo>
                <a:lnTo>
                  <a:pt x="7977097" y="4794515"/>
                </a:lnTo>
                <a:lnTo>
                  <a:pt x="7962980" y="4837616"/>
                </a:lnTo>
                <a:lnTo>
                  <a:pt x="7946895" y="4879786"/>
                </a:lnTo>
                <a:lnTo>
                  <a:pt x="7928897" y="4920971"/>
                </a:lnTo>
                <a:lnTo>
                  <a:pt x="7909041" y="4961115"/>
                </a:lnTo>
                <a:lnTo>
                  <a:pt x="7887381" y="5000166"/>
                </a:lnTo>
                <a:lnTo>
                  <a:pt x="7863971" y="5038067"/>
                </a:lnTo>
                <a:lnTo>
                  <a:pt x="7838867" y="5074765"/>
                </a:lnTo>
                <a:lnTo>
                  <a:pt x="7812123" y="5110204"/>
                </a:lnTo>
                <a:lnTo>
                  <a:pt x="7783793" y="5144331"/>
                </a:lnTo>
                <a:lnTo>
                  <a:pt x="7753932" y="5177090"/>
                </a:lnTo>
                <a:lnTo>
                  <a:pt x="7722594" y="5208427"/>
                </a:lnTo>
                <a:lnTo>
                  <a:pt x="7689835" y="5238288"/>
                </a:lnTo>
                <a:lnTo>
                  <a:pt x="7655708" y="5266618"/>
                </a:lnTo>
                <a:lnTo>
                  <a:pt x="7620269" y="5293363"/>
                </a:lnTo>
                <a:lnTo>
                  <a:pt x="7583571" y="5318467"/>
                </a:lnTo>
                <a:lnTo>
                  <a:pt x="7545670" y="5341876"/>
                </a:lnTo>
                <a:lnTo>
                  <a:pt x="7506619" y="5363537"/>
                </a:lnTo>
                <a:lnTo>
                  <a:pt x="7466475" y="5383393"/>
                </a:lnTo>
                <a:lnTo>
                  <a:pt x="7425290" y="5401391"/>
                </a:lnTo>
                <a:lnTo>
                  <a:pt x="7383120" y="5417475"/>
                </a:lnTo>
                <a:lnTo>
                  <a:pt x="7340019" y="5431593"/>
                </a:lnTo>
                <a:lnTo>
                  <a:pt x="7296042" y="5443688"/>
                </a:lnTo>
                <a:lnTo>
                  <a:pt x="7251244" y="5453706"/>
                </a:lnTo>
                <a:lnTo>
                  <a:pt x="7205678" y="5461593"/>
                </a:lnTo>
                <a:lnTo>
                  <a:pt x="7159400" y="5467294"/>
                </a:lnTo>
                <a:lnTo>
                  <a:pt x="7112464" y="5470755"/>
                </a:lnTo>
                <a:lnTo>
                  <a:pt x="7064925" y="5471920"/>
                </a:lnTo>
                <a:close/>
              </a:path>
            </a:pathLst>
          </a:custGeom>
          <a:solidFill>
            <a:srgbClr val="208BB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3510809"/>
            <a:ext cx="4823348" cy="6776190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6333347" y="8447528"/>
            <a:ext cx="926465" cy="919480"/>
          </a:xfrm>
          <a:custGeom>
            <a:avLst/>
            <a:gdLst/>
            <a:ahLst/>
            <a:cxnLst/>
            <a:rect l="l" t="t" r="r" b="b"/>
            <a:pathLst>
              <a:path w="926465" h="919479">
                <a:moveTo>
                  <a:pt x="466278" y="919347"/>
                </a:moveTo>
                <a:lnTo>
                  <a:pt x="459673" y="919347"/>
                </a:lnTo>
                <a:lnTo>
                  <a:pt x="407805" y="916413"/>
                </a:lnTo>
                <a:lnTo>
                  <a:pt x="356999" y="907735"/>
                </a:lnTo>
                <a:lnTo>
                  <a:pt x="307704" y="893500"/>
                </a:lnTo>
                <a:lnTo>
                  <a:pt x="260370" y="873893"/>
                </a:lnTo>
                <a:lnTo>
                  <a:pt x="215447" y="849102"/>
                </a:lnTo>
                <a:lnTo>
                  <a:pt x="173385" y="819313"/>
                </a:lnTo>
                <a:lnTo>
                  <a:pt x="134635" y="784711"/>
                </a:lnTo>
                <a:lnTo>
                  <a:pt x="100034" y="745961"/>
                </a:lnTo>
                <a:lnTo>
                  <a:pt x="70244" y="703899"/>
                </a:lnTo>
                <a:lnTo>
                  <a:pt x="45453" y="658976"/>
                </a:lnTo>
                <a:lnTo>
                  <a:pt x="25847" y="611642"/>
                </a:lnTo>
                <a:lnTo>
                  <a:pt x="11611" y="562347"/>
                </a:lnTo>
                <a:lnTo>
                  <a:pt x="2934" y="511541"/>
                </a:lnTo>
                <a:lnTo>
                  <a:pt x="0" y="459673"/>
                </a:lnTo>
                <a:lnTo>
                  <a:pt x="2934" y="407805"/>
                </a:lnTo>
                <a:lnTo>
                  <a:pt x="11611" y="356999"/>
                </a:lnTo>
                <a:lnTo>
                  <a:pt x="25847" y="307704"/>
                </a:lnTo>
                <a:lnTo>
                  <a:pt x="45453" y="260370"/>
                </a:lnTo>
                <a:lnTo>
                  <a:pt x="70244" y="215447"/>
                </a:lnTo>
                <a:lnTo>
                  <a:pt x="100034" y="173386"/>
                </a:lnTo>
                <a:lnTo>
                  <a:pt x="134635" y="134635"/>
                </a:lnTo>
                <a:lnTo>
                  <a:pt x="173385" y="100033"/>
                </a:lnTo>
                <a:lnTo>
                  <a:pt x="215447" y="70244"/>
                </a:lnTo>
                <a:lnTo>
                  <a:pt x="260370" y="45453"/>
                </a:lnTo>
                <a:lnTo>
                  <a:pt x="307704" y="25847"/>
                </a:lnTo>
                <a:lnTo>
                  <a:pt x="356999" y="11611"/>
                </a:lnTo>
                <a:lnTo>
                  <a:pt x="407805" y="2934"/>
                </a:lnTo>
                <a:lnTo>
                  <a:pt x="459673" y="0"/>
                </a:lnTo>
                <a:lnTo>
                  <a:pt x="466278" y="0"/>
                </a:lnTo>
                <a:lnTo>
                  <a:pt x="518146" y="2934"/>
                </a:lnTo>
                <a:lnTo>
                  <a:pt x="568952" y="11611"/>
                </a:lnTo>
                <a:lnTo>
                  <a:pt x="618247" y="25847"/>
                </a:lnTo>
                <a:lnTo>
                  <a:pt x="665581" y="45453"/>
                </a:lnTo>
                <a:lnTo>
                  <a:pt x="710504" y="70244"/>
                </a:lnTo>
                <a:lnTo>
                  <a:pt x="752566" y="100033"/>
                </a:lnTo>
                <a:lnTo>
                  <a:pt x="791317" y="134635"/>
                </a:lnTo>
                <a:lnTo>
                  <a:pt x="825918" y="173386"/>
                </a:lnTo>
                <a:lnTo>
                  <a:pt x="855707" y="215447"/>
                </a:lnTo>
                <a:lnTo>
                  <a:pt x="880498" y="260370"/>
                </a:lnTo>
                <a:lnTo>
                  <a:pt x="900104" y="307704"/>
                </a:lnTo>
                <a:lnTo>
                  <a:pt x="914339" y="356999"/>
                </a:lnTo>
                <a:lnTo>
                  <a:pt x="923017" y="407805"/>
                </a:lnTo>
                <a:lnTo>
                  <a:pt x="925951" y="459673"/>
                </a:lnTo>
                <a:lnTo>
                  <a:pt x="923017" y="511541"/>
                </a:lnTo>
                <a:lnTo>
                  <a:pt x="914339" y="562347"/>
                </a:lnTo>
                <a:lnTo>
                  <a:pt x="900104" y="611642"/>
                </a:lnTo>
                <a:lnTo>
                  <a:pt x="880498" y="658976"/>
                </a:lnTo>
                <a:lnTo>
                  <a:pt x="855707" y="703899"/>
                </a:lnTo>
                <a:lnTo>
                  <a:pt x="825918" y="745961"/>
                </a:lnTo>
                <a:lnTo>
                  <a:pt x="791317" y="784711"/>
                </a:lnTo>
                <a:lnTo>
                  <a:pt x="752566" y="819313"/>
                </a:lnTo>
                <a:lnTo>
                  <a:pt x="710504" y="849102"/>
                </a:lnTo>
                <a:lnTo>
                  <a:pt x="665581" y="873893"/>
                </a:lnTo>
                <a:lnTo>
                  <a:pt x="618247" y="893500"/>
                </a:lnTo>
                <a:lnTo>
                  <a:pt x="568952" y="907735"/>
                </a:lnTo>
                <a:lnTo>
                  <a:pt x="518146" y="916413"/>
                </a:lnTo>
                <a:lnTo>
                  <a:pt x="466278" y="91934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6595391" y="8749444"/>
            <a:ext cx="425450" cy="315595"/>
          </a:xfrm>
          <a:custGeom>
            <a:avLst/>
            <a:gdLst/>
            <a:ahLst/>
            <a:cxnLst/>
            <a:rect l="l" t="t" r="r" b="b"/>
            <a:pathLst>
              <a:path w="425450" h="315595">
                <a:moveTo>
                  <a:pt x="425068" y="155959"/>
                </a:moveTo>
                <a:lnTo>
                  <a:pt x="424720" y="161234"/>
                </a:lnTo>
                <a:lnTo>
                  <a:pt x="422210" y="166583"/>
                </a:lnTo>
                <a:lnTo>
                  <a:pt x="303876" y="314446"/>
                </a:lnTo>
                <a:lnTo>
                  <a:pt x="294974" y="315453"/>
                </a:lnTo>
                <a:lnTo>
                  <a:pt x="285375" y="307760"/>
                </a:lnTo>
                <a:lnTo>
                  <a:pt x="283543" y="303638"/>
                </a:lnTo>
                <a:lnTo>
                  <a:pt x="283543" y="296384"/>
                </a:lnTo>
                <a:lnTo>
                  <a:pt x="284551" y="293252"/>
                </a:lnTo>
                <a:lnTo>
                  <a:pt x="381636" y="171895"/>
                </a:lnTo>
                <a:lnTo>
                  <a:pt x="6338" y="171804"/>
                </a:lnTo>
                <a:lnTo>
                  <a:pt x="0" y="165447"/>
                </a:lnTo>
                <a:lnTo>
                  <a:pt x="0" y="149786"/>
                </a:lnTo>
                <a:lnTo>
                  <a:pt x="6356" y="143448"/>
                </a:lnTo>
                <a:lnTo>
                  <a:pt x="381636" y="143539"/>
                </a:lnTo>
                <a:lnTo>
                  <a:pt x="284569" y="22164"/>
                </a:lnTo>
                <a:lnTo>
                  <a:pt x="283562" y="19069"/>
                </a:lnTo>
                <a:lnTo>
                  <a:pt x="283562" y="11778"/>
                </a:lnTo>
                <a:lnTo>
                  <a:pt x="285394" y="7656"/>
                </a:lnTo>
                <a:lnTo>
                  <a:pt x="294974" y="0"/>
                </a:lnTo>
                <a:lnTo>
                  <a:pt x="303895" y="970"/>
                </a:lnTo>
                <a:lnTo>
                  <a:pt x="308786" y="7089"/>
                </a:lnTo>
                <a:lnTo>
                  <a:pt x="422485" y="149199"/>
                </a:lnTo>
                <a:lnTo>
                  <a:pt x="425068" y="155959"/>
                </a:lnTo>
                <a:close/>
              </a:path>
            </a:pathLst>
          </a:custGeom>
          <a:solidFill>
            <a:srgbClr val="124A4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6" name="bg object 2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7101331" y="1741714"/>
            <a:ext cx="1186668" cy="166452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36872" y="1588710"/>
            <a:ext cx="11378565" cy="2554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36872" y="1588710"/>
            <a:ext cx="11378565" cy="2554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18.png"/><Relationship Id="rId5" Type="http://schemas.openxmlformats.org/officeDocument/2006/relationships/image" Target="../media/image21.pn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92081" y="0"/>
            <a:ext cx="4695919" cy="689080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824506"/>
            <a:ext cx="6090504" cy="6462493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16333348" y="8447528"/>
            <a:ext cx="926465" cy="919480"/>
            <a:chOff x="16333348" y="8447528"/>
            <a:chExt cx="926465" cy="919480"/>
          </a:xfrm>
        </p:grpSpPr>
        <p:sp>
          <p:nvSpPr>
            <p:cNvPr id="5" name="object 5"/>
            <p:cNvSpPr/>
            <p:nvPr/>
          </p:nvSpPr>
          <p:spPr>
            <a:xfrm>
              <a:off x="16333348" y="8447528"/>
              <a:ext cx="926465" cy="919480"/>
            </a:xfrm>
            <a:custGeom>
              <a:avLst/>
              <a:gdLst/>
              <a:ahLst/>
              <a:cxnLst/>
              <a:rect l="l" t="t" r="r" b="b"/>
              <a:pathLst>
                <a:path w="926465" h="919479">
                  <a:moveTo>
                    <a:pt x="466278" y="919347"/>
                  </a:moveTo>
                  <a:lnTo>
                    <a:pt x="459673" y="919347"/>
                  </a:lnTo>
                  <a:lnTo>
                    <a:pt x="407805" y="916413"/>
                  </a:lnTo>
                  <a:lnTo>
                    <a:pt x="356999" y="907735"/>
                  </a:lnTo>
                  <a:lnTo>
                    <a:pt x="307704" y="893500"/>
                  </a:lnTo>
                  <a:lnTo>
                    <a:pt x="260370" y="873893"/>
                  </a:lnTo>
                  <a:lnTo>
                    <a:pt x="215447" y="849102"/>
                  </a:lnTo>
                  <a:lnTo>
                    <a:pt x="173385" y="819313"/>
                  </a:lnTo>
                  <a:lnTo>
                    <a:pt x="134635" y="784711"/>
                  </a:lnTo>
                  <a:lnTo>
                    <a:pt x="100034" y="745961"/>
                  </a:lnTo>
                  <a:lnTo>
                    <a:pt x="70244" y="703899"/>
                  </a:lnTo>
                  <a:lnTo>
                    <a:pt x="45453" y="658976"/>
                  </a:lnTo>
                  <a:lnTo>
                    <a:pt x="25847" y="611642"/>
                  </a:lnTo>
                  <a:lnTo>
                    <a:pt x="11611" y="562347"/>
                  </a:lnTo>
                  <a:lnTo>
                    <a:pt x="2934" y="511541"/>
                  </a:lnTo>
                  <a:lnTo>
                    <a:pt x="0" y="459673"/>
                  </a:lnTo>
                  <a:lnTo>
                    <a:pt x="2934" y="407805"/>
                  </a:lnTo>
                  <a:lnTo>
                    <a:pt x="11611" y="356999"/>
                  </a:lnTo>
                  <a:lnTo>
                    <a:pt x="25847" y="307704"/>
                  </a:lnTo>
                  <a:lnTo>
                    <a:pt x="45453" y="260370"/>
                  </a:lnTo>
                  <a:lnTo>
                    <a:pt x="70244" y="215447"/>
                  </a:lnTo>
                  <a:lnTo>
                    <a:pt x="100034" y="173386"/>
                  </a:lnTo>
                  <a:lnTo>
                    <a:pt x="134635" y="134635"/>
                  </a:lnTo>
                  <a:lnTo>
                    <a:pt x="173385" y="100033"/>
                  </a:lnTo>
                  <a:lnTo>
                    <a:pt x="215447" y="70244"/>
                  </a:lnTo>
                  <a:lnTo>
                    <a:pt x="260370" y="45453"/>
                  </a:lnTo>
                  <a:lnTo>
                    <a:pt x="307704" y="25847"/>
                  </a:lnTo>
                  <a:lnTo>
                    <a:pt x="356999" y="11611"/>
                  </a:lnTo>
                  <a:lnTo>
                    <a:pt x="407805" y="2934"/>
                  </a:lnTo>
                  <a:lnTo>
                    <a:pt x="459673" y="0"/>
                  </a:lnTo>
                  <a:lnTo>
                    <a:pt x="466278" y="0"/>
                  </a:lnTo>
                  <a:lnTo>
                    <a:pt x="518146" y="2934"/>
                  </a:lnTo>
                  <a:lnTo>
                    <a:pt x="568952" y="11611"/>
                  </a:lnTo>
                  <a:lnTo>
                    <a:pt x="618247" y="25847"/>
                  </a:lnTo>
                  <a:lnTo>
                    <a:pt x="665581" y="45453"/>
                  </a:lnTo>
                  <a:lnTo>
                    <a:pt x="710504" y="70244"/>
                  </a:lnTo>
                  <a:lnTo>
                    <a:pt x="752566" y="100033"/>
                  </a:lnTo>
                  <a:lnTo>
                    <a:pt x="791317" y="134635"/>
                  </a:lnTo>
                  <a:lnTo>
                    <a:pt x="825918" y="173386"/>
                  </a:lnTo>
                  <a:lnTo>
                    <a:pt x="855707" y="215447"/>
                  </a:lnTo>
                  <a:lnTo>
                    <a:pt x="880498" y="260370"/>
                  </a:lnTo>
                  <a:lnTo>
                    <a:pt x="900104" y="307704"/>
                  </a:lnTo>
                  <a:lnTo>
                    <a:pt x="914339" y="356999"/>
                  </a:lnTo>
                  <a:lnTo>
                    <a:pt x="923017" y="407805"/>
                  </a:lnTo>
                  <a:lnTo>
                    <a:pt x="925951" y="459673"/>
                  </a:lnTo>
                  <a:lnTo>
                    <a:pt x="923017" y="511541"/>
                  </a:lnTo>
                  <a:lnTo>
                    <a:pt x="914339" y="562347"/>
                  </a:lnTo>
                  <a:lnTo>
                    <a:pt x="900104" y="611642"/>
                  </a:lnTo>
                  <a:lnTo>
                    <a:pt x="880498" y="658976"/>
                  </a:lnTo>
                  <a:lnTo>
                    <a:pt x="855707" y="703899"/>
                  </a:lnTo>
                  <a:lnTo>
                    <a:pt x="825918" y="745961"/>
                  </a:lnTo>
                  <a:lnTo>
                    <a:pt x="791317" y="784711"/>
                  </a:lnTo>
                  <a:lnTo>
                    <a:pt x="752566" y="819313"/>
                  </a:lnTo>
                  <a:lnTo>
                    <a:pt x="710504" y="849102"/>
                  </a:lnTo>
                  <a:lnTo>
                    <a:pt x="665581" y="873893"/>
                  </a:lnTo>
                  <a:lnTo>
                    <a:pt x="618247" y="893500"/>
                  </a:lnTo>
                  <a:lnTo>
                    <a:pt x="568952" y="907735"/>
                  </a:lnTo>
                  <a:lnTo>
                    <a:pt x="518146" y="916413"/>
                  </a:lnTo>
                  <a:lnTo>
                    <a:pt x="466278" y="9193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595393" y="8749443"/>
              <a:ext cx="425450" cy="315595"/>
            </a:xfrm>
            <a:custGeom>
              <a:avLst/>
              <a:gdLst/>
              <a:ahLst/>
              <a:cxnLst/>
              <a:rect l="l" t="t" r="r" b="b"/>
              <a:pathLst>
                <a:path w="425450" h="315595">
                  <a:moveTo>
                    <a:pt x="425068" y="155959"/>
                  </a:moveTo>
                  <a:lnTo>
                    <a:pt x="424720" y="161234"/>
                  </a:lnTo>
                  <a:lnTo>
                    <a:pt x="422210" y="166583"/>
                  </a:lnTo>
                  <a:lnTo>
                    <a:pt x="303876" y="314446"/>
                  </a:lnTo>
                  <a:lnTo>
                    <a:pt x="294974" y="315453"/>
                  </a:lnTo>
                  <a:lnTo>
                    <a:pt x="285375" y="307760"/>
                  </a:lnTo>
                  <a:lnTo>
                    <a:pt x="283543" y="303638"/>
                  </a:lnTo>
                  <a:lnTo>
                    <a:pt x="283543" y="296384"/>
                  </a:lnTo>
                  <a:lnTo>
                    <a:pt x="284551" y="293252"/>
                  </a:lnTo>
                  <a:lnTo>
                    <a:pt x="381636" y="171895"/>
                  </a:lnTo>
                  <a:lnTo>
                    <a:pt x="6338" y="171804"/>
                  </a:lnTo>
                  <a:lnTo>
                    <a:pt x="0" y="165447"/>
                  </a:lnTo>
                  <a:lnTo>
                    <a:pt x="0" y="149786"/>
                  </a:lnTo>
                  <a:lnTo>
                    <a:pt x="6356" y="143448"/>
                  </a:lnTo>
                  <a:lnTo>
                    <a:pt x="381636" y="143539"/>
                  </a:lnTo>
                  <a:lnTo>
                    <a:pt x="284569" y="22164"/>
                  </a:lnTo>
                  <a:lnTo>
                    <a:pt x="283562" y="19069"/>
                  </a:lnTo>
                  <a:lnTo>
                    <a:pt x="283562" y="11778"/>
                  </a:lnTo>
                  <a:lnTo>
                    <a:pt x="285394" y="7656"/>
                  </a:lnTo>
                  <a:lnTo>
                    <a:pt x="294974" y="0"/>
                  </a:lnTo>
                  <a:lnTo>
                    <a:pt x="303895" y="970"/>
                  </a:lnTo>
                  <a:lnTo>
                    <a:pt x="308786" y="7089"/>
                  </a:lnTo>
                  <a:lnTo>
                    <a:pt x="422485" y="149199"/>
                  </a:lnTo>
                  <a:lnTo>
                    <a:pt x="425068" y="155959"/>
                  </a:lnTo>
                  <a:close/>
                </a:path>
              </a:pathLst>
            </a:custGeom>
            <a:solidFill>
              <a:srgbClr val="124A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6298245"/>
            <a:ext cx="3936435" cy="398875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519123" y="6443328"/>
            <a:ext cx="3768877" cy="3843670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455109" y="2756992"/>
            <a:ext cx="11332210" cy="4123690"/>
          </a:xfrm>
          <a:prstGeom prst="rect">
            <a:avLst/>
          </a:prstGeom>
        </p:spPr>
        <p:txBody>
          <a:bodyPr vert="horz" wrap="square" lIns="0" tIns="155575" rIns="0" bIns="0" rtlCol="0">
            <a:spAutoFit/>
          </a:bodyPr>
          <a:lstStyle/>
          <a:p>
            <a:pPr marL="12700" marR="5080" indent="-145415" algn="ctr">
              <a:lnSpc>
                <a:spcPct val="90500"/>
              </a:lnSpc>
              <a:spcBef>
                <a:spcPts val="1225"/>
              </a:spcBef>
            </a:pPr>
            <a:r>
              <a:rPr sz="9900" b="1" spc="430" dirty="0">
                <a:solidFill>
                  <a:srgbClr val="FFFFFF"/>
                </a:solidFill>
                <a:latin typeface="Trebuchet MS"/>
                <a:cs typeface="Trebuchet MS"/>
              </a:rPr>
              <a:t>MONITORAMENTO </a:t>
            </a:r>
            <a:r>
              <a:rPr sz="9900" b="1" dirty="0">
                <a:solidFill>
                  <a:srgbClr val="FFFFFF"/>
                </a:solidFill>
                <a:latin typeface="Trebuchet MS"/>
                <a:cs typeface="Trebuchet MS"/>
              </a:rPr>
              <a:t>INTELIGENTE</a:t>
            </a:r>
            <a:r>
              <a:rPr sz="9900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900" b="1" spc="190" dirty="0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sz="8900" b="1" spc="440" dirty="0">
                <a:solidFill>
                  <a:srgbClr val="65FFE7"/>
                </a:solidFill>
                <a:latin typeface="Trebuchet MS"/>
                <a:cs typeface="Trebuchet MS"/>
              </a:rPr>
              <a:t>DRENAGEM</a:t>
            </a:r>
            <a:r>
              <a:rPr sz="8900" b="1" spc="-370" dirty="0">
                <a:solidFill>
                  <a:srgbClr val="65FFE7"/>
                </a:solidFill>
                <a:latin typeface="Trebuchet MS"/>
                <a:cs typeface="Trebuchet MS"/>
              </a:rPr>
              <a:t> </a:t>
            </a:r>
            <a:r>
              <a:rPr sz="8900" b="1" spc="480" dirty="0">
                <a:solidFill>
                  <a:srgbClr val="65FFE7"/>
                </a:solidFill>
                <a:latin typeface="Trebuchet MS"/>
                <a:cs typeface="Trebuchet MS"/>
              </a:rPr>
              <a:t>URBANA</a:t>
            </a:r>
            <a:endParaRPr sz="89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614614" y="658028"/>
            <a:ext cx="2726055" cy="806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100"/>
              </a:spcBef>
            </a:pPr>
            <a:r>
              <a:rPr sz="2200" spc="105" dirty="0"/>
              <a:t>UNIVERSIDADE</a:t>
            </a:r>
            <a:r>
              <a:rPr sz="2200" spc="-195" dirty="0"/>
              <a:t> </a:t>
            </a:r>
            <a:r>
              <a:rPr sz="2200" spc="175" dirty="0"/>
              <a:t>SÃO </a:t>
            </a:r>
            <a:r>
              <a:rPr sz="2200" spc="150" dirty="0"/>
              <a:t>JUDAS</a:t>
            </a:r>
            <a:r>
              <a:rPr sz="2200" spc="-190" dirty="0"/>
              <a:t> </a:t>
            </a:r>
            <a:r>
              <a:rPr sz="2200" spc="55" dirty="0"/>
              <a:t>TADEU</a:t>
            </a:r>
            <a:endParaRPr sz="2200"/>
          </a:p>
        </p:txBody>
      </p:sp>
      <p:sp>
        <p:nvSpPr>
          <p:cNvPr id="12" name="object 12"/>
          <p:cNvSpPr txBox="1"/>
          <p:nvPr/>
        </p:nvSpPr>
        <p:spPr>
          <a:xfrm>
            <a:off x="6103936" y="7869287"/>
            <a:ext cx="6021070" cy="1587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6500"/>
              </a:lnSpc>
              <a:spcBef>
                <a:spcPts val="100"/>
              </a:spcBef>
            </a:pPr>
            <a:r>
              <a:rPr sz="2200" b="1" spc="180" dirty="0">
                <a:solidFill>
                  <a:srgbClr val="FFFFFF"/>
                </a:solidFill>
                <a:latin typeface="Trebuchet MS"/>
                <a:cs typeface="Trebuchet MS"/>
              </a:rPr>
              <a:t>CAIO</a:t>
            </a:r>
            <a:r>
              <a:rPr sz="220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20" dirty="0">
                <a:solidFill>
                  <a:srgbClr val="FFFFFF"/>
                </a:solidFill>
                <a:latin typeface="Trebuchet MS"/>
                <a:cs typeface="Trebuchet MS"/>
              </a:rPr>
              <a:t>MONTE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45" dirty="0">
                <a:solidFill>
                  <a:srgbClr val="FFFFFF"/>
                </a:solidFill>
                <a:latin typeface="Trebuchet MS"/>
                <a:cs typeface="Trebuchet MS"/>
              </a:rPr>
              <a:t>SANTO</a:t>
            </a:r>
            <a:r>
              <a:rPr sz="220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60" dirty="0">
                <a:solidFill>
                  <a:srgbClr val="FFFFFF"/>
                </a:solidFill>
                <a:latin typeface="Trebuchet MS"/>
                <a:cs typeface="Trebuchet MS"/>
              </a:rPr>
              <a:t>BARBOSA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459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20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Trebuchet MS"/>
                <a:cs typeface="Trebuchet MS"/>
              </a:rPr>
              <a:t>825154397 </a:t>
            </a:r>
            <a:r>
              <a:rPr sz="2200" b="1" spc="120" dirty="0">
                <a:solidFill>
                  <a:srgbClr val="FFFFFF"/>
                </a:solidFill>
                <a:latin typeface="Trebuchet MS"/>
                <a:cs typeface="Trebuchet MS"/>
              </a:rPr>
              <a:t>EDUARDA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30" dirty="0">
                <a:solidFill>
                  <a:srgbClr val="FFFFFF"/>
                </a:solidFill>
                <a:latin typeface="Trebuchet MS"/>
                <a:cs typeface="Trebuchet MS"/>
              </a:rPr>
              <a:t>MOLINA</a:t>
            </a:r>
            <a:r>
              <a:rPr sz="220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45" dirty="0">
                <a:solidFill>
                  <a:srgbClr val="FFFFFF"/>
                </a:solidFill>
                <a:latin typeface="Trebuchet MS"/>
                <a:cs typeface="Trebuchet MS"/>
              </a:rPr>
              <a:t>MARTINS</a:t>
            </a:r>
            <a:r>
              <a:rPr sz="220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459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Trebuchet MS"/>
                <a:cs typeface="Trebuchet MS"/>
              </a:rPr>
              <a:t>825154538 </a:t>
            </a:r>
            <a:r>
              <a:rPr sz="2200" b="1" dirty="0">
                <a:solidFill>
                  <a:srgbClr val="FFFFFF"/>
                </a:solidFill>
                <a:latin typeface="Trebuchet MS"/>
                <a:cs typeface="Trebuchet MS"/>
              </a:rPr>
              <a:t>JULIA</a:t>
            </a:r>
            <a:r>
              <a:rPr sz="2200" b="1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dirty="0">
                <a:solidFill>
                  <a:srgbClr val="FFFFFF"/>
                </a:solidFill>
                <a:latin typeface="Trebuchet MS"/>
                <a:cs typeface="Trebuchet MS"/>
              </a:rPr>
              <a:t>RICHELLY</a:t>
            </a:r>
            <a:r>
              <a:rPr sz="2200" b="1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459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200" b="1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Trebuchet MS"/>
                <a:cs typeface="Trebuchet MS"/>
              </a:rPr>
              <a:t>825150438</a:t>
            </a:r>
            <a:endParaRPr sz="2200">
              <a:latin typeface="Trebuchet MS"/>
              <a:cs typeface="Trebuchet MS"/>
            </a:endParaRPr>
          </a:p>
          <a:p>
            <a:pPr marL="59055" algn="ctr">
              <a:lnSpc>
                <a:spcPct val="100000"/>
              </a:lnSpc>
              <a:spcBef>
                <a:spcPts val="434"/>
              </a:spcBef>
            </a:pPr>
            <a:r>
              <a:rPr sz="2200" b="1" spc="95" dirty="0">
                <a:solidFill>
                  <a:srgbClr val="FFFFFF"/>
                </a:solidFill>
                <a:latin typeface="Trebuchet MS"/>
                <a:cs typeface="Trebuchet MS"/>
              </a:rPr>
              <a:t>KARLA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55" dirty="0">
                <a:solidFill>
                  <a:srgbClr val="FFFFFF"/>
                </a:solidFill>
                <a:latin typeface="Trebuchet MS"/>
                <a:cs typeface="Trebuchet MS"/>
              </a:rPr>
              <a:t>SANTOS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200" dirty="0">
                <a:solidFill>
                  <a:srgbClr val="FFFFFF"/>
                </a:solidFill>
                <a:latin typeface="Trebuchet MS"/>
                <a:cs typeface="Trebuchet MS"/>
              </a:rPr>
              <a:t>DA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100" dirty="0">
                <a:solidFill>
                  <a:srgbClr val="FFFFFF"/>
                </a:solidFill>
                <a:latin typeface="Trebuchet MS"/>
                <a:cs typeface="Trebuchet MS"/>
              </a:rPr>
              <a:t>SILVA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459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20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Trebuchet MS"/>
                <a:cs typeface="Trebuchet MS"/>
              </a:rPr>
              <a:t>825149900</a:t>
            </a:r>
            <a:endParaRPr sz="2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76514" y="1452776"/>
            <a:ext cx="7587615" cy="4072254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 marR="5080">
              <a:lnSpc>
                <a:spcPts val="11850"/>
              </a:lnSpc>
              <a:spcBef>
                <a:spcPts val="509"/>
              </a:spcBef>
            </a:pPr>
            <a:r>
              <a:rPr sz="9900" spc="385" dirty="0"/>
              <a:t>POR</a:t>
            </a:r>
            <a:r>
              <a:rPr sz="9900" spc="-405" dirty="0"/>
              <a:t> </a:t>
            </a:r>
            <a:r>
              <a:rPr sz="9900" spc="55" dirty="0"/>
              <a:t>QUE </a:t>
            </a:r>
            <a:r>
              <a:rPr sz="9900" spc="450" dirty="0"/>
              <a:t>MONITORAR</a:t>
            </a:r>
            <a:endParaRPr sz="9900"/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6450" spc="240" dirty="0">
                <a:solidFill>
                  <a:srgbClr val="65FFE7"/>
                </a:solidFill>
              </a:rPr>
              <a:t>BUEIROS?</a:t>
            </a:r>
            <a:endParaRPr sz="6450"/>
          </a:p>
        </p:txBody>
      </p:sp>
      <p:grpSp>
        <p:nvGrpSpPr>
          <p:cNvPr id="4" name="object 4"/>
          <p:cNvGrpSpPr/>
          <p:nvPr/>
        </p:nvGrpSpPr>
        <p:grpSpPr>
          <a:xfrm>
            <a:off x="0" y="2067333"/>
            <a:ext cx="10502265" cy="8220075"/>
            <a:chOff x="0" y="2067333"/>
            <a:chExt cx="10502265" cy="822007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2067333"/>
              <a:ext cx="95250" cy="952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2610258"/>
              <a:ext cx="95250" cy="952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3153183"/>
              <a:ext cx="95250" cy="952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3696108"/>
              <a:ext cx="95250" cy="952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4781958"/>
              <a:ext cx="95250" cy="952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5867808"/>
              <a:ext cx="95250" cy="952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06539" y="6410733"/>
              <a:ext cx="95250" cy="9524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832116"/>
              <a:ext cx="5277832" cy="4454883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0653991" y="1732250"/>
            <a:ext cx="6654165" cy="4911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99"/>
              </a:lnSpc>
              <a:spcBef>
                <a:spcPts val="95"/>
              </a:spcBef>
            </a:pP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Detecção</a:t>
            </a:r>
            <a:r>
              <a:rPr sz="3050" b="1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50" dirty="0">
                <a:solidFill>
                  <a:srgbClr val="FFFFFF"/>
                </a:solidFill>
                <a:latin typeface="Trebuchet MS"/>
                <a:cs typeface="Trebuchet MS"/>
              </a:rPr>
              <a:t>imediata</a:t>
            </a:r>
            <a:r>
              <a:rPr sz="3050" b="1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obstruções; </a:t>
            </a:r>
            <a:r>
              <a:rPr sz="3050" b="1" spc="70" dirty="0">
                <a:solidFill>
                  <a:srgbClr val="FFFFFF"/>
                </a:solidFill>
                <a:latin typeface="Trebuchet MS"/>
                <a:cs typeface="Trebuchet MS"/>
              </a:rPr>
              <a:t>Ação</a:t>
            </a:r>
            <a:r>
              <a:rPr sz="305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rápida</a:t>
            </a:r>
            <a:r>
              <a:rPr sz="305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110" dirty="0">
                <a:solidFill>
                  <a:srgbClr val="FFFFFF"/>
                </a:solidFill>
                <a:latin typeface="Trebuchet MS"/>
                <a:cs typeface="Trebuchet MS"/>
              </a:rPr>
              <a:t>da</a:t>
            </a:r>
            <a:r>
              <a:rPr sz="305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limpeza</a:t>
            </a:r>
            <a:r>
              <a:rPr sz="305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urbana;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Priorização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bueiros</a:t>
            </a:r>
            <a:r>
              <a:rPr sz="3050" b="1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90" dirty="0">
                <a:solidFill>
                  <a:srgbClr val="FFFFFF"/>
                </a:solidFill>
                <a:latin typeface="Trebuchet MS"/>
                <a:cs typeface="Trebuchet MS"/>
              </a:rPr>
              <a:t>mais</a:t>
            </a:r>
            <a:r>
              <a:rPr sz="3050" b="1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25" dirty="0">
                <a:solidFill>
                  <a:srgbClr val="FFFFFF"/>
                </a:solidFill>
                <a:latin typeface="Trebuchet MS"/>
                <a:cs typeface="Trebuchet MS"/>
              </a:rPr>
              <a:t>críticos;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Identificação</a:t>
            </a:r>
            <a:r>
              <a:rPr sz="3050" b="1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50" dirty="0">
                <a:solidFill>
                  <a:srgbClr val="FFFFFF"/>
                </a:solidFill>
                <a:latin typeface="Trebuchet MS"/>
                <a:cs typeface="Trebuchet MS"/>
              </a:rPr>
              <a:t>automática</a:t>
            </a:r>
            <a:r>
              <a:rPr sz="3050" b="1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risco iminente;</a:t>
            </a:r>
            <a:endParaRPr sz="3050" dirty="0">
              <a:latin typeface="Trebuchet MS"/>
              <a:cs typeface="Trebuchet MS"/>
            </a:endParaRPr>
          </a:p>
          <a:p>
            <a:pPr marL="12700" marR="858519">
              <a:lnSpc>
                <a:spcPct val="116799"/>
              </a:lnSpc>
            </a:pPr>
            <a:r>
              <a:rPr sz="3050" b="1" spc="60" dirty="0">
                <a:solidFill>
                  <a:srgbClr val="FFFFFF"/>
                </a:solidFill>
                <a:latin typeface="Trebuchet MS"/>
                <a:cs typeface="Trebuchet MS"/>
              </a:rPr>
              <a:t>Redução</a:t>
            </a:r>
            <a:r>
              <a:rPr sz="3050" b="1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105" dirty="0">
                <a:solidFill>
                  <a:srgbClr val="FFFFFF"/>
                </a:solidFill>
                <a:latin typeface="Trebuchet MS"/>
                <a:cs typeface="Trebuchet MS"/>
              </a:rPr>
              <a:t>danos</a:t>
            </a:r>
            <a:r>
              <a:rPr sz="3050" b="1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19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b="1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20" dirty="0">
                <a:solidFill>
                  <a:srgbClr val="FFFFFF"/>
                </a:solidFill>
                <a:latin typeface="Trebuchet MS"/>
                <a:cs typeface="Trebuchet MS"/>
              </a:rPr>
              <a:t>comércios,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residências</a:t>
            </a:r>
            <a:r>
              <a:rPr sz="3050" b="1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b="1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130" dirty="0">
                <a:solidFill>
                  <a:srgbClr val="FFFFFF"/>
                </a:solidFill>
                <a:latin typeface="Trebuchet MS"/>
                <a:cs typeface="Trebuchet MS"/>
              </a:rPr>
              <a:t>vias</a:t>
            </a:r>
            <a:r>
              <a:rPr sz="3050" b="1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públicas; </a:t>
            </a:r>
            <a:r>
              <a:rPr sz="3050" b="1" spc="125" dirty="0">
                <a:solidFill>
                  <a:srgbClr val="FFFFFF"/>
                </a:solidFill>
                <a:latin typeface="Trebuchet MS"/>
                <a:cs typeface="Trebuchet MS"/>
              </a:rPr>
              <a:t>Menor</a:t>
            </a:r>
            <a:r>
              <a:rPr sz="3050" b="1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risco</a:t>
            </a:r>
            <a:r>
              <a:rPr sz="3050" b="1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doenças;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Geração</a:t>
            </a:r>
            <a:r>
              <a:rPr sz="3050" b="1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histórico</a:t>
            </a:r>
            <a:r>
              <a:rPr sz="3050" b="1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3050" b="1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10" dirty="0">
                <a:solidFill>
                  <a:srgbClr val="FFFFFF"/>
                </a:solidFill>
                <a:latin typeface="Trebuchet MS"/>
                <a:cs typeface="Trebuchet MS"/>
              </a:rPr>
              <a:t>dados.</a:t>
            </a:r>
            <a:endParaRPr sz="305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3955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157826"/>
              <a:ext cx="9612643" cy="312917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4000" y="0"/>
              <a:ext cx="9143999" cy="10286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44385" y="894703"/>
              <a:ext cx="431165" cy="430530"/>
            </a:xfrm>
            <a:custGeom>
              <a:avLst/>
              <a:gdLst/>
              <a:ahLst/>
              <a:cxnLst/>
              <a:rect l="l" t="t" r="r" b="b"/>
              <a:pathLst>
                <a:path w="431165" h="430530">
                  <a:moveTo>
                    <a:pt x="187260" y="67309"/>
                  </a:moveTo>
                  <a:lnTo>
                    <a:pt x="158708" y="67309"/>
                  </a:lnTo>
                  <a:lnTo>
                    <a:pt x="160741" y="62229"/>
                  </a:lnTo>
                  <a:lnTo>
                    <a:pt x="173616" y="27939"/>
                  </a:lnTo>
                  <a:lnTo>
                    <a:pt x="180311" y="16509"/>
                  </a:lnTo>
                  <a:lnTo>
                    <a:pt x="189965" y="7619"/>
                  </a:lnTo>
                  <a:lnTo>
                    <a:pt x="201881" y="1269"/>
                  </a:lnTo>
                  <a:lnTo>
                    <a:pt x="215360" y="0"/>
                  </a:lnTo>
                  <a:lnTo>
                    <a:pt x="222237" y="0"/>
                  </a:lnTo>
                  <a:lnTo>
                    <a:pt x="254142" y="21589"/>
                  </a:lnTo>
                  <a:lnTo>
                    <a:pt x="256512" y="26669"/>
                  </a:lnTo>
                  <a:lnTo>
                    <a:pt x="202756" y="26669"/>
                  </a:lnTo>
                  <a:lnTo>
                    <a:pt x="198690" y="38099"/>
                  </a:lnTo>
                  <a:lnTo>
                    <a:pt x="187260" y="67309"/>
                  </a:lnTo>
                  <a:close/>
                </a:path>
                <a:path w="431165" h="430530">
                  <a:moveTo>
                    <a:pt x="303177" y="88899"/>
                  </a:moveTo>
                  <a:lnTo>
                    <a:pt x="220646" y="88899"/>
                  </a:lnTo>
                  <a:lnTo>
                    <a:pt x="230269" y="86359"/>
                  </a:lnTo>
                  <a:lnTo>
                    <a:pt x="247753" y="78739"/>
                  </a:lnTo>
                  <a:lnTo>
                    <a:pt x="245720" y="72389"/>
                  </a:lnTo>
                  <a:lnTo>
                    <a:pt x="232302" y="38099"/>
                  </a:lnTo>
                  <a:lnTo>
                    <a:pt x="228236" y="26669"/>
                  </a:lnTo>
                  <a:lnTo>
                    <a:pt x="256512" y="26669"/>
                  </a:lnTo>
                  <a:lnTo>
                    <a:pt x="257104" y="27939"/>
                  </a:lnTo>
                  <a:lnTo>
                    <a:pt x="269980" y="62229"/>
                  </a:lnTo>
                  <a:lnTo>
                    <a:pt x="272013" y="67309"/>
                  </a:lnTo>
                  <a:lnTo>
                    <a:pt x="378149" y="67309"/>
                  </a:lnTo>
                  <a:lnTo>
                    <a:pt x="380886" y="71119"/>
                  </a:lnTo>
                  <a:lnTo>
                    <a:pt x="382664" y="76199"/>
                  </a:lnTo>
                  <a:lnTo>
                    <a:pt x="331241" y="76199"/>
                  </a:lnTo>
                  <a:lnTo>
                    <a:pt x="303177" y="88899"/>
                  </a:lnTo>
                  <a:close/>
                </a:path>
                <a:path w="431165" h="430530">
                  <a:moveTo>
                    <a:pt x="101784" y="386079"/>
                  </a:moveTo>
                  <a:lnTo>
                    <a:pt x="94601" y="386079"/>
                  </a:lnTo>
                  <a:lnTo>
                    <a:pt x="84724" y="384809"/>
                  </a:lnTo>
                  <a:lnTo>
                    <a:pt x="49835" y="359409"/>
                  </a:lnTo>
                  <a:lnTo>
                    <a:pt x="44497" y="331469"/>
                  </a:lnTo>
                  <a:lnTo>
                    <a:pt x="44452" y="330199"/>
                  </a:lnTo>
                  <a:lnTo>
                    <a:pt x="48520" y="314959"/>
                  </a:lnTo>
                  <a:lnTo>
                    <a:pt x="67901" y="271779"/>
                  </a:lnTo>
                  <a:lnTo>
                    <a:pt x="62344" y="269239"/>
                  </a:lnTo>
                  <a:lnTo>
                    <a:pt x="16867" y="250189"/>
                  </a:lnTo>
                  <a:lnTo>
                    <a:pt x="0" y="214629"/>
                  </a:lnTo>
                  <a:lnTo>
                    <a:pt x="2030" y="201929"/>
                  </a:lnTo>
                  <a:lnTo>
                    <a:pt x="28732" y="172719"/>
                  </a:lnTo>
                  <a:lnTo>
                    <a:pt x="67901" y="158749"/>
                  </a:lnTo>
                  <a:lnTo>
                    <a:pt x="48520" y="114299"/>
                  </a:lnTo>
                  <a:lnTo>
                    <a:pt x="44452" y="100329"/>
                  </a:lnTo>
                  <a:lnTo>
                    <a:pt x="44740" y="91439"/>
                  </a:lnTo>
                  <a:lnTo>
                    <a:pt x="44822" y="88899"/>
                  </a:lnTo>
                  <a:lnTo>
                    <a:pt x="44945" y="85089"/>
                  </a:lnTo>
                  <a:lnTo>
                    <a:pt x="66698" y="52069"/>
                  </a:lnTo>
                  <a:lnTo>
                    <a:pt x="94601" y="43179"/>
                  </a:lnTo>
                  <a:lnTo>
                    <a:pt x="101784" y="43179"/>
                  </a:lnTo>
                  <a:lnTo>
                    <a:pt x="108696" y="44449"/>
                  </a:lnTo>
                  <a:lnTo>
                    <a:pt x="115338" y="48259"/>
                  </a:lnTo>
                  <a:lnTo>
                    <a:pt x="158708" y="67309"/>
                  </a:lnTo>
                  <a:lnTo>
                    <a:pt x="187260" y="67309"/>
                  </a:lnTo>
                  <a:lnTo>
                    <a:pt x="185272" y="72389"/>
                  </a:lnTo>
                  <a:lnTo>
                    <a:pt x="183971" y="76199"/>
                  </a:lnTo>
                  <a:lnTo>
                    <a:pt x="88096" y="76199"/>
                  </a:lnTo>
                  <a:lnTo>
                    <a:pt x="83487" y="80009"/>
                  </a:lnTo>
                  <a:lnTo>
                    <a:pt x="79964" y="83819"/>
                  </a:lnTo>
                  <a:lnTo>
                    <a:pt x="73594" y="91439"/>
                  </a:lnTo>
                  <a:lnTo>
                    <a:pt x="78337" y="101599"/>
                  </a:lnTo>
                  <a:lnTo>
                    <a:pt x="98667" y="146049"/>
                  </a:lnTo>
                  <a:lnTo>
                    <a:pt x="109510" y="171449"/>
                  </a:lnTo>
                  <a:lnTo>
                    <a:pt x="114694" y="182879"/>
                  </a:lnTo>
                  <a:lnTo>
                    <a:pt x="78879" y="182879"/>
                  </a:lnTo>
                  <a:lnTo>
                    <a:pt x="73323" y="184149"/>
                  </a:lnTo>
                  <a:lnTo>
                    <a:pt x="38355" y="198119"/>
                  </a:lnTo>
                  <a:lnTo>
                    <a:pt x="27648" y="201929"/>
                  </a:lnTo>
                  <a:lnTo>
                    <a:pt x="26835" y="212089"/>
                  </a:lnTo>
                  <a:lnTo>
                    <a:pt x="26835" y="217169"/>
                  </a:lnTo>
                  <a:lnTo>
                    <a:pt x="27648" y="227329"/>
                  </a:lnTo>
                  <a:lnTo>
                    <a:pt x="38355" y="231139"/>
                  </a:lnTo>
                  <a:lnTo>
                    <a:pt x="73323" y="245109"/>
                  </a:lnTo>
                  <a:lnTo>
                    <a:pt x="78879" y="247649"/>
                  </a:lnTo>
                  <a:lnTo>
                    <a:pt x="114694" y="247649"/>
                  </a:lnTo>
                  <a:lnTo>
                    <a:pt x="109510" y="259079"/>
                  </a:lnTo>
                  <a:lnTo>
                    <a:pt x="115067" y="260349"/>
                  </a:lnTo>
                  <a:lnTo>
                    <a:pt x="120623" y="262889"/>
                  </a:lnTo>
                  <a:lnTo>
                    <a:pt x="135939" y="269239"/>
                  </a:lnTo>
                  <a:lnTo>
                    <a:pt x="144365" y="273049"/>
                  </a:lnTo>
                  <a:lnTo>
                    <a:pt x="151609" y="279399"/>
                  </a:lnTo>
                  <a:lnTo>
                    <a:pt x="155118" y="283209"/>
                  </a:lnTo>
                  <a:lnTo>
                    <a:pt x="98532" y="283209"/>
                  </a:lnTo>
                  <a:lnTo>
                    <a:pt x="78473" y="327659"/>
                  </a:lnTo>
                  <a:lnTo>
                    <a:pt x="73729" y="339089"/>
                  </a:lnTo>
                  <a:lnTo>
                    <a:pt x="80099" y="346709"/>
                  </a:lnTo>
                  <a:lnTo>
                    <a:pt x="83759" y="349249"/>
                  </a:lnTo>
                  <a:lnTo>
                    <a:pt x="88231" y="353059"/>
                  </a:lnTo>
                  <a:lnTo>
                    <a:pt x="183612" y="353059"/>
                  </a:lnTo>
                  <a:lnTo>
                    <a:pt x="185137" y="356869"/>
                  </a:lnTo>
                  <a:lnTo>
                    <a:pt x="187054" y="361949"/>
                  </a:lnTo>
                  <a:lnTo>
                    <a:pt x="158708" y="361949"/>
                  </a:lnTo>
                  <a:lnTo>
                    <a:pt x="108696" y="384809"/>
                  </a:lnTo>
                  <a:lnTo>
                    <a:pt x="101784" y="386079"/>
                  </a:lnTo>
                  <a:close/>
                </a:path>
                <a:path w="431165" h="430530">
                  <a:moveTo>
                    <a:pt x="378149" y="67309"/>
                  </a:moveTo>
                  <a:lnTo>
                    <a:pt x="272013" y="67309"/>
                  </a:lnTo>
                  <a:lnTo>
                    <a:pt x="315383" y="48259"/>
                  </a:lnTo>
                  <a:lnTo>
                    <a:pt x="322024" y="44449"/>
                  </a:lnTo>
                  <a:lnTo>
                    <a:pt x="328937" y="43179"/>
                  </a:lnTo>
                  <a:lnTo>
                    <a:pt x="336120" y="43179"/>
                  </a:lnTo>
                  <a:lnTo>
                    <a:pt x="345997" y="44449"/>
                  </a:lnTo>
                  <a:lnTo>
                    <a:pt x="355365" y="46989"/>
                  </a:lnTo>
                  <a:lnTo>
                    <a:pt x="364023" y="52069"/>
                  </a:lnTo>
                  <a:lnTo>
                    <a:pt x="371765" y="58419"/>
                  </a:lnTo>
                  <a:lnTo>
                    <a:pt x="378149" y="67309"/>
                  </a:lnTo>
                  <a:close/>
                </a:path>
                <a:path w="431165" h="430530">
                  <a:moveTo>
                    <a:pt x="120217" y="166369"/>
                  </a:moveTo>
                  <a:lnTo>
                    <a:pt x="119946" y="166369"/>
                  </a:lnTo>
                  <a:lnTo>
                    <a:pt x="109374" y="142239"/>
                  </a:lnTo>
                  <a:lnTo>
                    <a:pt x="115880" y="139699"/>
                  </a:lnTo>
                  <a:lnTo>
                    <a:pt x="123846" y="135889"/>
                  </a:lnTo>
                  <a:lnTo>
                    <a:pt x="144748" y="102869"/>
                  </a:lnTo>
                  <a:lnTo>
                    <a:pt x="146917" y="97789"/>
                  </a:lnTo>
                  <a:lnTo>
                    <a:pt x="99209" y="76199"/>
                  </a:lnTo>
                  <a:lnTo>
                    <a:pt x="183971" y="76199"/>
                  </a:lnTo>
                  <a:lnTo>
                    <a:pt x="183104" y="78739"/>
                  </a:lnTo>
                  <a:lnTo>
                    <a:pt x="200587" y="86359"/>
                  </a:lnTo>
                  <a:lnTo>
                    <a:pt x="205331" y="87629"/>
                  </a:lnTo>
                  <a:lnTo>
                    <a:pt x="210346" y="88899"/>
                  </a:lnTo>
                  <a:lnTo>
                    <a:pt x="303177" y="88899"/>
                  </a:lnTo>
                  <a:lnTo>
                    <a:pt x="283533" y="97789"/>
                  </a:lnTo>
                  <a:lnTo>
                    <a:pt x="257656" y="109219"/>
                  </a:lnTo>
                  <a:lnTo>
                    <a:pt x="171312" y="109219"/>
                  </a:lnTo>
                  <a:lnTo>
                    <a:pt x="169144" y="114299"/>
                  </a:lnTo>
                  <a:lnTo>
                    <a:pt x="149492" y="148589"/>
                  </a:lnTo>
                  <a:lnTo>
                    <a:pt x="125367" y="165099"/>
                  </a:lnTo>
                  <a:lnTo>
                    <a:pt x="120217" y="166369"/>
                  </a:lnTo>
                  <a:close/>
                </a:path>
                <a:path w="431165" h="430530">
                  <a:moveTo>
                    <a:pt x="368357" y="146049"/>
                  </a:moveTo>
                  <a:lnTo>
                    <a:pt x="332189" y="146049"/>
                  </a:lnTo>
                  <a:lnTo>
                    <a:pt x="352248" y="101599"/>
                  </a:lnTo>
                  <a:lnTo>
                    <a:pt x="356992" y="91439"/>
                  </a:lnTo>
                  <a:lnTo>
                    <a:pt x="350622" y="83819"/>
                  </a:lnTo>
                  <a:lnTo>
                    <a:pt x="348589" y="81279"/>
                  </a:lnTo>
                  <a:lnTo>
                    <a:pt x="346962" y="80009"/>
                  </a:lnTo>
                  <a:lnTo>
                    <a:pt x="342490" y="76199"/>
                  </a:lnTo>
                  <a:lnTo>
                    <a:pt x="382664" y="76199"/>
                  </a:lnTo>
                  <a:lnTo>
                    <a:pt x="385775" y="85089"/>
                  </a:lnTo>
                  <a:lnTo>
                    <a:pt x="386187" y="97789"/>
                  </a:lnTo>
                  <a:lnTo>
                    <a:pt x="386269" y="100329"/>
                  </a:lnTo>
                  <a:lnTo>
                    <a:pt x="382201" y="114299"/>
                  </a:lnTo>
                  <a:lnTo>
                    <a:pt x="368357" y="146049"/>
                  </a:lnTo>
                  <a:close/>
                </a:path>
                <a:path w="431165" h="430530">
                  <a:moveTo>
                    <a:pt x="222410" y="121919"/>
                  </a:moveTo>
                  <a:lnTo>
                    <a:pt x="208097" y="121919"/>
                  </a:lnTo>
                  <a:lnTo>
                    <a:pt x="200994" y="120649"/>
                  </a:lnTo>
                  <a:lnTo>
                    <a:pt x="187170" y="115569"/>
                  </a:lnTo>
                  <a:lnTo>
                    <a:pt x="171312" y="109219"/>
                  </a:lnTo>
                  <a:lnTo>
                    <a:pt x="257656" y="109219"/>
                  </a:lnTo>
                  <a:lnTo>
                    <a:pt x="243280" y="115569"/>
                  </a:lnTo>
                  <a:lnTo>
                    <a:pt x="229507" y="120649"/>
                  </a:lnTo>
                  <a:lnTo>
                    <a:pt x="222410" y="121919"/>
                  </a:lnTo>
                  <a:close/>
                </a:path>
                <a:path w="431165" h="430530">
                  <a:moveTo>
                    <a:pt x="383091" y="353059"/>
                  </a:moveTo>
                  <a:lnTo>
                    <a:pt x="342761" y="353059"/>
                  </a:lnTo>
                  <a:lnTo>
                    <a:pt x="347369" y="349249"/>
                  </a:lnTo>
                  <a:lnTo>
                    <a:pt x="348860" y="347979"/>
                  </a:lnTo>
                  <a:lnTo>
                    <a:pt x="350893" y="345439"/>
                  </a:lnTo>
                  <a:lnTo>
                    <a:pt x="357127" y="339089"/>
                  </a:lnTo>
                  <a:lnTo>
                    <a:pt x="352248" y="328929"/>
                  </a:lnTo>
                  <a:lnTo>
                    <a:pt x="332189" y="283209"/>
                  </a:lnTo>
                  <a:lnTo>
                    <a:pt x="321347" y="259079"/>
                  </a:lnTo>
                  <a:lnTo>
                    <a:pt x="309827" y="233679"/>
                  </a:lnTo>
                  <a:lnTo>
                    <a:pt x="306930" y="224789"/>
                  </a:lnTo>
                  <a:lnTo>
                    <a:pt x="305964" y="214629"/>
                  </a:lnTo>
                  <a:lnTo>
                    <a:pt x="306930" y="205739"/>
                  </a:lnTo>
                  <a:lnTo>
                    <a:pt x="309827" y="196849"/>
                  </a:lnTo>
                  <a:lnTo>
                    <a:pt x="321347" y="171449"/>
                  </a:lnTo>
                  <a:lnTo>
                    <a:pt x="310233" y="166369"/>
                  </a:lnTo>
                  <a:lnTo>
                    <a:pt x="273400" y="143509"/>
                  </a:lnTo>
                  <a:lnTo>
                    <a:pt x="263339" y="119379"/>
                  </a:lnTo>
                  <a:lnTo>
                    <a:pt x="263881" y="119379"/>
                  </a:lnTo>
                  <a:lnTo>
                    <a:pt x="287735" y="109219"/>
                  </a:lnTo>
                  <a:lnTo>
                    <a:pt x="294105" y="125729"/>
                  </a:lnTo>
                  <a:lnTo>
                    <a:pt x="295867" y="130809"/>
                  </a:lnTo>
                  <a:lnTo>
                    <a:pt x="299662" y="134619"/>
                  </a:lnTo>
                  <a:lnTo>
                    <a:pt x="304405" y="135889"/>
                  </a:lnTo>
                  <a:lnTo>
                    <a:pt x="321076" y="142239"/>
                  </a:lnTo>
                  <a:lnTo>
                    <a:pt x="326633" y="144779"/>
                  </a:lnTo>
                  <a:lnTo>
                    <a:pt x="332189" y="146049"/>
                  </a:lnTo>
                  <a:lnTo>
                    <a:pt x="368357" y="146049"/>
                  </a:lnTo>
                  <a:lnTo>
                    <a:pt x="362820" y="158749"/>
                  </a:lnTo>
                  <a:lnTo>
                    <a:pt x="368377" y="160019"/>
                  </a:lnTo>
                  <a:lnTo>
                    <a:pt x="401989" y="172719"/>
                  </a:lnTo>
                  <a:lnTo>
                    <a:pt x="413856" y="180339"/>
                  </a:lnTo>
                  <a:lnTo>
                    <a:pt x="416448" y="182879"/>
                  </a:lnTo>
                  <a:lnTo>
                    <a:pt x="352113" y="182879"/>
                  </a:lnTo>
                  <a:lnTo>
                    <a:pt x="339915" y="209549"/>
                  </a:lnTo>
                  <a:lnTo>
                    <a:pt x="338559" y="213359"/>
                  </a:lnTo>
                  <a:lnTo>
                    <a:pt x="338559" y="217169"/>
                  </a:lnTo>
                  <a:lnTo>
                    <a:pt x="339915" y="219709"/>
                  </a:lnTo>
                  <a:lnTo>
                    <a:pt x="352113" y="247649"/>
                  </a:lnTo>
                  <a:lnTo>
                    <a:pt x="416254" y="247649"/>
                  </a:lnTo>
                  <a:lnTo>
                    <a:pt x="413990" y="250189"/>
                  </a:lnTo>
                  <a:lnTo>
                    <a:pt x="402124" y="256539"/>
                  </a:lnTo>
                  <a:lnTo>
                    <a:pt x="368512" y="269239"/>
                  </a:lnTo>
                  <a:lnTo>
                    <a:pt x="362955" y="271779"/>
                  </a:lnTo>
                  <a:lnTo>
                    <a:pt x="382336" y="314959"/>
                  </a:lnTo>
                  <a:lnTo>
                    <a:pt x="386462" y="330199"/>
                  </a:lnTo>
                  <a:lnTo>
                    <a:pt x="386144" y="339089"/>
                  </a:lnTo>
                  <a:lnTo>
                    <a:pt x="386053" y="341629"/>
                  </a:lnTo>
                  <a:lnTo>
                    <a:pt x="385962" y="344169"/>
                  </a:lnTo>
                  <a:lnTo>
                    <a:pt x="383091" y="353059"/>
                  </a:lnTo>
                  <a:close/>
                </a:path>
                <a:path w="431165" h="430530">
                  <a:moveTo>
                    <a:pt x="114694" y="247649"/>
                  </a:moveTo>
                  <a:lnTo>
                    <a:pt x="78879" y="247649"/>
                  </a:lnTo>
                  <a:lnTo>
                    <a:pt x="91077" y="219709"/>
                  </a:lnTo>
                  <a:lnTo>
                    <a:pt x="92433" y="217169"/>
                  </a:lnTo>
                  <a:lnTo>
                    <a:pt x="92433" y="213359"/>
                  </a:lnTo>
                  <a:lnTo>
                    <a:pt x="91077" y="209549"/>
                  </a:lnTo>
                  <a:lnTo>
                    <a:pt x="78879" y="182879"/>
                  </a:lnTo>
                  <a:lnTo>
                    <a:pt x="114694" y="182879"/>
                  </a:lnTo>
                  <a:lnTo>
                    <a:pt x="121030" y="196849"/>
                  </a:lnTo>
                  <a:lnTo>
                    <a:pt x="123927" y="205739"/>
                  </a:lnTo>
                  <a:lnTo>
                    <a:pt x="124893" y="214629"/>
                  </a:lnTo>
                  <a:lnTo>
                    <a:pt x="123927" y="224789"/>
                  </a:lnTo>
                  <a:lnTo>
                    <a:pt x="121030" y="233679"/>
                  </a:lnTo>
                  <a:lnTo>
                    <a:pt x="114694" y="247649"/>
                  </a:lnTo>
                  <a:close/>
                </a:path>
                <a:path w="431165" h="430530">
                  <a:moveTo>
                    <a:pt x="416254" y="247649"/>
                  </a:moveTo>
                  <a:lnTo>
                    <a:pt x="352113" y="247649"/>
                  </a:lnTo>
                  <a:lnTo>
                    <a:pt x="357534" y="245109"/>
                  </a:lnTo>
                  <a:lnTo>
                    <a:pt x="392501" y="231139"/>
                  </a:lnTo>
                  <a:lnTo>
                    <a:pt x="403208" y="227329"/>
                  </a:lnTo>
                  <a:lnTo>
                    <a:pt x="404157" y="217169"/>
                  </a:lnTo>
                  <a:lnTo>
                    <a:pt x="404157" y="212089"/>
                  </a:lnTo>
                  <a:lnTo>
                    <a:pt x="403344" y="201929"/>
                  </a:lnTo>
                  <a:lnTo>
                    <a:pt x="392637" y="198119"/>
                  </a:lnTo>
                  <a:lnTo>
                    <a:pt x="357669" y="184149"/>
                  </a:lnTo>
                  <a:lnTo>
                    <a:pt x="352113" y="182879"/>
                  </a:lnTo>
                  <a:lnTo>
                    <a:pt x="416448" y="182879"/>
                  </a:lnTo>
                  <a:lnTo>
                    <a:pt x="422928" y="189229"/>
                  </a:lnTo>
                  <a:lnTo>
                    <a:pt x="428748" y="201929"/>
                  </a:lnTo>
                  <a:lnTo>
                    <a:pt x="430857" y="214629"/>
                  </a:lnTo>
                  <a:lnTo>
                    <a:pt x="428826" y="228599"/>
                  </a:lnTo>
                  <a:lnTo>
                    <a:pt x="423047" y="240029"/>
                  </a:lnTo>
                  <a:lnTo>
                    <a:pt x="416254" y="247649"/>
                  </a:lnTo>
                  <a:close/>
                </a:path>
                <a:path w="431165" h="430530">
                  <a:moveTo>
                    <a:pt x="288006" y="321309"/>
                  </a:moveTo>
                  <a:lnTo>
                    <a:pt x="259409" y="321309"/>
                  </a:lnTo>
                  <a:lnTo>
                    <a:pt x="261442" y="314959"/>
                  </a:lnTo>
                  <a:lnTo>
                    <a:pt x="281229" y="280669"/>
                  </a:lnTo>
                  <a:lnTo>
                    <a:pt x="310504" y="262889"/>
                  </a:lnTo>
                  <a:lnTo>
                    <a:pt x="310775" y="264159"/>
                  </a:lnTo>
                  <a:lnTo>
                    <a:pt x="321347" y="287019"/>
                  </a:lnTo>
                  <a:lnTo>
                    <a:pt x="290445" y="314959"/>
                  </a:lnTo>
                  <a:lnTo>
                    <a:pt x="288006" y="321309"/>
                  </a:lnTo>
                  <a:close/>
                </a:path>
                <a:path w="431165" h="430530">
                  <a:moveTo>
                    <a:pt x="143122" y="321309"/>
                  </a:moveTo>
                  <a:lnTo>
                    <a:pt x="136752" y="304799"/>
                  </a:lnTo>
                  <a:lnTo>
                    <a:pt x="134854" y="299719"/>
                  </a:lnTo>
                  <a:lnTo>
                    <a:pt x="131059" y="295909"/>
                  </a:lnTo>
                  <a:lnTo>
                    <a:pt x="126316" y="293369"/>
                  </a:lnTo>
                  <a:lnTo>
                    <a:pt x="109645" y="287019"/>
                  </a:lnTo>
                  <a:lnTo>
                    <a:pt x="98532" y="283209"/>
                  </a:lnTo>
                  <a:lnTo>
                    <a:pt x="155118" y="283209"/>
                  </a:lnTo>
                  <a:lnTo>
                    <a:pt x="157456" y="285749"/>
                  </a:lnTo>
                  <a:lnTo>
                    <a:pt x="161690" y="294639"/>
                  </a:lnTo>
                  <a:lnTo>
                    <a:pt x="167518" y="309879"/>
                  </a:lnTo>
                  <a:lnTo>
                    <a:pt x="166975" y="309879"/>
                  </a:lnTo>
                  <a:lnTo>
                    <a:pt x="143122" y="321309"/>
                  </a:lnTo>
                  <a:close/>
                </a:path>
                <a:path w="431165" h="430530">
                  <a:moveTo>
                    <a:pt x="183612" y="353059"/>
                  </a:moveTo>
                  <a:lnTo>
                    <a:pt x="99480" y="353059"/>
                  </a:lnTo>
                  <a:lnTo>
                    <a:pt x="147188" y="331469"/>
                  </a:lnTo>
                  <a:lnTo>
                    <a:pt x="187441" y="313689"/>
                  </a:lnTo>
                  <a:lnTo>
                    <a:pt x="194245" y="311149"/>
                  </a:lnTo>
                  <a:lnTo>
                    <a:pt x="208311" y="308609"/>
                  </a:lnTo>
                  <a:lnTo>
                    <a:pt x="222624" y="308609"/>
                  </a:lnTo>
                  <a:lnTo>
                    <a:pt x="236728" y="311149"/>
                  </a:lnTo>
                  <a:lnTo>
                    <a:pt x="243551" y="313689"/>
                  </a:lnTo>
                  <a:lnTo>
                    <a:pt x="259409" y="321309"/>
                  </a:lnTo>
                  <a:lnTo>
                    <a:pt x="288006" y="321309"/>
                  </a:lnTo>
                  <a:lnTo>
                    <a:pt x="285973" y="326389"/>
                  </a:lnTo>
                  <a:lnTo>
                    <a:pt x="283804" y="331469"/>
                  </a:lnTo>
                  <a:lnTo>
                    <a:pt x="303449" y="340359"/>
                  </a:lnTo>
                  <a:lnTo>
                    <a:pt x="210346" y="340359"/>
                  </a:lnTo>
                  <a:lnTo>
                    <a:pt x="205331" y="341629"/>
                  </a:lnTo>
                  <a:lnTo>
                    <a:pt x="200587" y="344169"/>
                  </a:lnTo>
                  <a:lnTo>
                    <a:pt x="183104" y="351789"/>
                  </a:lnTo>
                  <a:lnTo>
                    <a:pt x="183612" y="353059"/>
                  </a:lnTo>
                  <a:close/>
                </a:path>
                <a:path w="431165" h="430530">
                  <a:moveTo>
                    <a:pt x="255752" y="403859"/>
                  </a:moveTo>
                  <a:lnTo>
                    <a:pt x="218342" y="403859"/>
                  </a:lnTo>
                  <a:lnTo>
                    <a:pt x="228101" y="402589"/>
                  </a:lnTo>
                  <a:lnTo>
                    <a:pt x="232166" y="392429"/>
                  </a:lnTo>
                  <a:lnTo>
                    <a:pt x="245584" y="356869"/>
                  </a:lnTo>
                  <a:lnTo>
                    <a:pt x="247753" y="351789"/>
                  </a:lnTo>
                  <a:lnTo>
                    <a:pt x="230269" y="344169"/>
                  </a:lnTo>
                  <a:lnTo>
                    <a:pt x="225661" y="341629"/>
                  </a:lnTo>
                  <a:lnTo>
                    <a:pt x="220646" y="340359"/>
                  </a:lnTo>
                  <a:lnTo>
                    <a:pt x="303449" y="340359"/>
                  </a:lnTo>
                  <a:lnTo>
                    <a:pt x="331512" y="353059"/>
                  </a:lnTo>
                  <a:lnTo>
                    <a:pt x="383091" y="353059"/>
                  </a:lnTo>
                  <a:lnTo>
                    <a:pt x="381040" y="359409"/>
                  </a:lnTo>
                  <a:lnTo>
                    <a:pt x="379009" y="361949"/>
                  </a:lnTo>
                  <a:lnTo>
                    <a:pt x="272149" y="361949"/>
                  </a:lnTo>
                  <a:lnTo>
                    <a:pt x="270116" y="368299"/>
                  </a:lnTo>
                  <a:lnTo>
                    <a:pt x="257240" y="401319"/>
                  </a:lnTo>
                  <a:lnTo>
                    <a:pt x="255752" y="403859"/>
                  </a:lnTo>
                  <a:close/>
                </a:path>
                <a:path w="431165" h="430530">
                  <a:moveTo>
                    <a:pt x="215496" y="430529"/>
                  </a:moveTo>
                  <a:lnTo>
                    <a:pt x="180446" y="412749"/>
                  </a:lnTo>
                  <a:lnTo>
                    <a:pt x="160876" y="368299"/>
                  </a:lnTo>
                  <a:lnTo>
                    <a:pt x="158708" y="361949"/>
                  </a:lnTo>
                  <a:lnTo>
                    <a:pt x="187054" y="361949"/>
                  </a:lnTo>
                  <a:lnTo>
                    <a:pt x="198554" y="392429"/>
                  </a:lnTo>
                  <a:lnTo>
                    <a:pt x="202620" y="402589"/>
                  </a:lnTo>
                  <a:lnTo>
                    <a:pt x="212514" y="403859"/>
                  </a:lnTo>
                  <a:lnTo>
                    <a:pt x="255752" y="403859"/>
                  </a:lnTo>
                  <a:lnTo>
                    <a:pt x="250546" y="412749"/>
                  </a:lnTo>
                  <a:lnTo>
                    <a:pt x="240891" y="422909"/>
                  </a:lnTo>
                  <a:lnTo>
                    <a:pt x="228975" y="427989"/>
                  </a:lnTo>
                  <a:lnTo>
                    <a:pt x="215496" y="430529"/>
                  </a:lnTo>
                  <a:close/>
                </a:path>
                <a:path w="431165" h="430530">
                  <a:moveTo>
                    <a:pt x="336255" y="386079"/>
                  </a:moveTo>
                  <a:lnTo>
                    <a:pt x="329072" y="386079"/>
                  </a:lnTo>
                  <a:lnTo>
                    <a:pt x="322160" y="384809"/>
                  </a:lnTo>
                  <a:lnTo>
                    <a:pt x="272149" y="361949"/>
                  </a:lnTo>
                  <a:lnTo>
                    <a:pt x="379009" y="361949"/>
                  </a:lnTo>
                  <a:lnTo>
                    <a:pt x="346132" y="384809"/>
                  </a:lnTo>
                  <a:lnTo>
                    <a:pt x="336255" y="3860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61663" y="0"/>
              <a:ext cx="5926336" cy="595352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6333348" y="8447528"/>
              <a:ext cx="926465" cy="919480"/>
            </a:xfrm>
            <a:custGeom>
              <a:avLst/>
              <a:gdLst/>
              <a:ahLst/>
              <a:cxnLst/>
              <a:rect l="l" t="t" r="r" b="b"/>
              <a:pathLst>
                <a:path w="926465" h="919479">
                  <a:moveTo>
                    <a:pt x="466278" y="919347"/>
                  </a:moveTo>
                  <a:lnTo>
                    <a:pt x="459673" y="919347"/>
                  </a:lnTo>
                  <a:lnTo>
                    <a:pt x="407805" y="916413"/>
                  </a:lnTo>
                  <a:lnTo>
                    <a:pt x="356999" y="907735"/>
                  </a:lnTo>
                  <a:lnTo>
                    <a:pt x="307704" y="893500"/>
                  </a:lnTo>
                  <a:lnTo>
                    <a:pt x="260370" y="873893"/>
                  </a:lnTo>
                  <a:lnTo>
                    <a:pt x="215447" y="849102"/>
                  </a:lnTo>
                  <a:lnTo>
                    <a:pt x="173385" y="819313"/>
                  </a:lnTo>
                  <a:lnTo>
                    <a:pt x="134635" y="784711"/>
                  </a:lnTo>
                  <a:lnTo>
                    <a:pt x="100034" y="745961"/>
                  </a:lnTo>
                  <a:lnTo>
                    <a:pt x="70244" y="703899"/>
                  </a:lnTo>
                  <a:lnTo>
                    <a:pt x="45453" y="658976"/>
                  </a:lnTo>
                  <a:lnTo>
                    <a:pt x="25847" y="611642"/>
                  </a:lnTo>
                  <a:lnTo>
                    <a:pt x="11611" y="562347"/>
                  </a:lnTo>
                  <a:lnTo>
                    <a:pt x="2934" y="511541"/>
                  </a:lnTo>
                  <a:lnTo>
                    <a:pt x="0" y="459673"/>
                  </a:lnTo>
                  <a:lnTo>
                    <a:pt x="2934" y="407805"/>
                  </a:lnTo>
                  <a:lnTo>
                    <a:pt x="11611" y="356999"/>
                  </a:lnTo>
                  <a:lnTo>
                    <a:pt x="25847" y="307704"/>
                  </a:lnTo>
                  <a:lnTo>
                    <a:pt x="45453" y="260370"/>
                  </a:lnTo>
                  <a:lnTo>
                    <a:pt x="70244" y="215447"/>
                  </a:lnTo>
                  <a:lnTo>
                    <a:pt x="100034" y="173386"/>
                  </a:lnTo>
                  <a:lnTo>
                    <a:pt x="134635" y="134635"/>
                  </a:lnTo>
                  <a:lnTo>
                    <a:pt x="173385" y="100033"/>
                  </a:lnTo>
                  <a:lnTo>
                    <a:pt x="215447" y="70244"/>
                  </a:lnTo>
                  <a:lnTo>
                    <a:pt x="260370" y="45453"/>
                  </a:lnTo>
                  <a:lnTo>
                    <a:pt x="307704" y="25847"/>
                  </a:lnTo>
                  <a:lnTo>
                    <a:pt x="356999" y="11611"/>
                  </a:lnTo>
                  <a:lnTo>
                    <a:pt x="407805" y="2934"/>
                  </a:lnTo>
                  <a:lnTo>
                    <a:pt x="459673" y="0"/>
                  </a:lnTo>
                  <a:lnTo>
                    <a:pt x="466278" y="0"/>
                  </a:lnTo>
                  <a:lnTo>
                    <a:pt x="518146" y="2934"/>
                  </a:lnTo>
                  <a:lnTo>
                    <a:pt x="568952" y="11611"/>
                  </a:lnTo>
                  <a:lnTo>
                    <a:pt x="618247" y="25847"/>
                  </a:lnTo>
                  <a:lnTo>
                    <a:pt x="665581" y="45453"/>
                  </a:lnTo>
                  <a:lnTo>
                    <a:pt x="710504" y="70244"/>
                  </a:lnTo>
                  <a:lnTo>
                    <a:pt x="752566" y="100033"/>
                  </a:lnTo>
                  <a:lnTo>
                    <a:pt x="791317" y="134635"/>
                  </a:lnTo>
                  <a:lnTo>
                    <a:pt x="825918" y="173386"/>
                  </a:lnTo>
                  <a:lnTo>
                    <a:pt x="855707" y="215447"/>
                  </a:lnTo>
                  <a:lnTo>
                    <a:pt x="880498" y="260370"/>
                  </a:lnTo>
                  <a:lnTo>
                    <a:pt x="900104" y="307704"/>
                  </a:lnTo>
                  <a:lnTo>
                    <a:pt x="914339" y="356999"/>
                  </a:lnTo>
                  <a:lnTo>
                    <a:pt x="923017" y="407805"/>
                  </a:lnTo>
                  <a:lnTo>
                    <a:pt x="925951" y="459673"/>
                  </a:lnTo>
                  <a:lnTo>
                    <a:pt x="923017" y="511541"/>
                  </a:lnTo>
                  <a:lnTo>
                    <a:pt x="914339" y="562347"/>
                  </a:lnTo>
                  <a:lnTo>
                    <a:pt x="900104" y="611642"/>
                  </a:lnTo>
                  <a:lnTo>
                    <a:pt x="880498" y="658976"/>
                  </a:lnTo>
                  <a:lnTo>
                    <a:pt x="855707" y="703899"/>
                  </a:lnTo>
                  <a:lnTo>
                    <a:pt x="825918" y="745961"/>
                  </a:lnTo>
                  <a:lnTo>
                    <a:pt x="791317" y="784711"/>
                  </a:lnTo>
                  <a:lnTo>
                    <a:pt x="752566" y="819313"/>
                  </a:lnTo>
                  <a:lnTo>
                    <a:pt x="710504" y="849102"/>
                  </a:lnTo>
                  <a:lnTo>
                    <a:pt x="665581" y="873893"/>
                  </a:lnTo>
                  <a:lnTo>
                    <a:pt x="618247" y="893500"/>
                  </a:lnTo>
                  <a:lnTo>
                    <a:pt x="568952" y="907735"/>
                  </a:lnTo>
                  <a:lnTo>
                    <a:pt x="518146" y="916413"/>
                  </a:lnTo>
                  <a:lnTo>
                    <a:pt x="466278" y="9193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595393" y="8749444"/>
              <a:ext cx="425450" cy="315595"/>
            </a:xfrm>
            <a:custGeom>
              <a:avLst/>
              <a:gdLst/>
              <a:ahLst/>
              <a:cxnLst/>
              <a:rect l="l" t="t" r="r" b="b"/>
              <a:pathLst>
                <a:path w="425450" h="315595">
                  <a:moveTo>
                    <a:pt x="425068" y="155959"/>
                  </a:moveTo>
                  <a:lnTo>
                    <a:pt x="424720" y="161234"/>
                  </a:lnTo>
                  <a:lnTo>
                    <a:pt x="422210" y="166583"/>
                  </a:lnTo>
                  <a:lnTo>
                    <a:pt x="303876" y="314446"/>
                  </a:lnTo>
                  <a:lnTo>
                    <a:pt x="294974" y="315453"/>
                  </a:lnTo>
                  <a:lnTo>
                    <a:pt x="285375" y="307760"/>
                  </a:lnTo>
                  <a:lnTo>
                    <a:pt x="283543" y="303638"/>
                  </a:lnTo>
                  <a:lnTo>
                    <a:pt x="283543" y="296384"/>
                  </a:lnTo>
                  <a:lnTo>
                    <a:pt x="284551" y="293252"/>
                  </a:lnTo>
                  <a:lnTo>
                    <a:pt x="381636" y="171895"/>
                  </a:lnTo>
                  <a:lnTo>
                    <a:pt x="6338" y="171804"/>
                  </a:lnTo>
                  <a:lnTo>
                    <a:pt x="0" y="165447"/>
                  </a:lnTo>
                  <a:lnTo>
                    <a:pt x="0" y="149786"/>
                  </a:lnTo>
                  <a:lnTo>
                    <a:pt x="6356" y="143448"/>
                  </a:lnTo>
                  <a:lnTo>
                    <a:pt x="381636" y="143539"/>
                  </a:lnTo>
                  <a:lnTo>
                    <a:pt x="284569" y="22164"/>
                  </a:lnTo>
                  <a:lnTo>
                    <a:pt x="283562" y="19069"/>
                  </a:lnTo>
                  <a:lnTo>
                    <a:pt x="283562" y="11778"/>
                  </a:lnTo>
                  <a:lnTo>
                    <a:pt x="285394" y="7656"/>
                  </a:lnTo>
                  <a:lnTo>
                    <a:pt x="294974" y="0"/>
                  </a:lnTo>
                  <a:lnTo>
                    <a:pt x="303895" y="970"/>
                  </a:lnTo>
                  <a:lnTo>
                    <a:pt x="308786" y="7089"/>
                  </a:lnTo>
                  <a:lnTo>
                    <a:pt x="422485" y="149199"/>
                  </a:lnTo>
                  <a:lnTo>
                    <a:pt x="425068" y="155959"/>
                  </a:lnTo>
                  <a:close/>
                </a:path>
              </a:pathLst>
            </a:custGeom>
            <a:solidFill>
              <a:srgbClr val="124A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159827" y="6198501"/>
              <a:ext cx="15861665" cy="2022475"/>
            </a:xfrm>
            <a:custGeom>
              <a:avLst/>
              <a:gdLst/>
              <a:ahLst/>
              <a:cxnLst/>
              <a:rect l="l" t="t" r="r" b="b"/>
              <a:pathLst>
                <a:path w="15861665" h="2022475">
                  <a:moveTo>
                    <a:pt x="5133860" y="646531"/>
                  </a:moveTo>
                  <a:lnTo>
                    <a:pt x="5132133" y="599617"/>
                  </a:lnTo>
                  <a:lnTo>
                    <a:pt x="5127041" y="553631"/>
                  </a:lnTo>
                  <a:lnTo>
                    <a:pt x="5118709" y="508711"/>
                  </a:lnTo>
                  <a:lnTo>
                    <a:pt x="5107241" y="464972"/>
                  </a:lnTo>
                  <a:lnTo>
                    <a:pt x="5092776" y="422529"/>
                  </a:lnTo>
                  <a:lnTo>
                    <a:pt x="5075428" y="381508"/>
                  </a:lnTo>
                  <a:lnTo>
                    <a:pt x="5055324" y="342036"/>
                  </a:lnTo>
                  <a:lnTo>
                    <a:pt x="5032578" y="304228"/>
                  </a:lnTo>
                  <a:lnTo>
                    <a:pt x="5007318" y="268198"/>
                  </a:lnTo>
                  <a:lnTo>
                    <a:pt x="4979670" y="234086"/>
                  </a:lnTo>
                  <a:lnTo>
                    <a:pt x="4949736" y="202006"/>
                  </a:lnTo>
                  <a:lnTo>
                    <a:pt x="4917656" y="172085"/>
                  </a:lnTo>
                  <a:lnTo>
                    <a:pt x="4883543" y="144424"/>
                  </a:lnTo>
                  <a:lnTo>
                    <a:pt x="4847514" y="119164"/>
                  </a:lnTo>
                  <a:lnTo>
                    <a:pt x="4809706" y="96418"/>
                  </a:lnTo>
                  <a:lnTo>
                    <a:pt x="4770234" y="76314"/>
                  </a:lnTo>
                  <a:lnTo>
                    <a:pt x="4729213" y="58966"/>
                  </a:lnTo>
                  <a:lnTo>
                    <a:pt x="4686770" y="44500"/>
                  </a:lnTo>
                  <a:lnTo>
                    <a:pt x="4643031" y="33032"/>
                  </a:lnTo>
                  <a:lnTo>
                    <a:pt x="4598111" y="24701"/>
                  </a:lnTo>
                  <a:lnTo>
                    <a:pt x="4552124" y="19608"/>
                  </a:lnTo>
                  <a:lnTo>
                    <a:pt x="4505210" y="17881"/>
                  </a:lnTo>
                  <a:lnTo>
                    <a:pt x="628650" y="17881"/>
                  </a:lnTo>
                  <a:lnTo>
                    <a:pt x="581736" y="19608"/>
                  </a:lnTo>
                  <a:lnTo>
                    <a:pt x="535749" y="24701"/>
                  </a:lnTo>
                  <a:lnTo>
                    <a:pt x="490829" y="33032"/>
                  </a:lnTo>
                  <a:lnTo>
                    <a:pt x="447090" y="44500"/>
                  </a:lnTo>
                  <a:lnTo>
                    <a:pt x="404647" y="58966"/>
                  </a:lnTo>
                  <a:lnTo>
                    <a:pt x="363626" y="76314"/>
                  </a:lnTo>
                  <a:lnTo>
                    <a:pt x="324154" y="96418"/>
                  </a:lnTo>
                  <a:lnTo>
                    <a:pt x="286346" y="119164"/>
                  </a:lnTo>
                  <a:lnTo>
                    <a:pt x="250329" y="144424"/>
                  </a:lnTo>
                  <a:lnTo>
                    <a:pt x="216217" y="172085"/>
                  </a:lnTo>
                  <a:lnTo>
                    <a:pt x="184124" y="202006"/>
                  </a:lnTo>
                  <a:lnTo>
                    <a:pt x="154203" y="234086"/>
                  </a:lnTo>
                  <a:lnTo>
                    <a:pt x="126542" y="268198"/>
                  </a:lnTo>
                  <a:lnTo>
                    <a:pt x="101282" y="304228"/>
                  </a:lnTo>
                  <a:lnTo>
                    <a:pt x="78536" y="342036"/>
                  </a:lnTo>
                  <a:lnTo>
                    <a:pt x="58432" y="381508"/>
                  </a:lnTo>
                  <a:lnTo>
                    <a:pt x="41084" y="422529"/>
                  </a:lnTo>
                  <a:lnTo>
                    <a:pt x="26619" y="464972"/>
                  </a:lnTo>
                  <a:lnTo>
                    <a:pt x="15151" y="508711"/>
                  </a:lnTo>
                  <a:lnTo>
                    <a:pt x="6819" y="553631"/>
                  </a:lnTo>
                  <a:lnTo>
                    <a:pt x="1727" y="599617"/>
                  </a:lnTo>
                  <a:lnTo>
                    <a:pt x="0" y="646531"/>
                  </a:lnTo>
                  <a:lnTo>
                    <a:pt x="0" y="1393291"/>
                  </a:lnTo>
                  <a:lnTo>
                    <a:pt x="1727" y="1440218"/>
                  </a:lnTo>
                  <a:lnTo>
                    <a:pt x="6819" y="1486192"/>
                  </a:lnTo>
                  <a:lnTo>
                    <a:pt x="15151" y="1531112"/>
                  </a:lnTo>
                  <a:lnTo>
                    <a:pt x="26619" y="1574863"/>
                  </a:lnTo>
                  <a:lnTo>
                    <a:pt x="41084" y="1617294"/>
                  </a:lnTo>
                  <a:lnTo>
                    <a:pt x="58432" y="1658315"/>
                  </a:lnTo>
                  <a:lnTo>
                    <a:pt x="78536" y="1697786"/>
                  </a:lnTo>
                  <a:lnTo>
                    <a:pt x="101282" y="1735607"/>
                  </a:lnTo>
                  <a:lnTo>
                    <a:pt x="126542" y="1771624"/>
                  </a:lnTo>
                  <a:lnTo>
                    <a:pt x="154203" y="1805736"/>
                  </a:lnTo>
                  <a:lnTo>
                    <a:pt x="184124" y="1837817"/>
                  </a:lnTo>
                  <a:lnTo>
                    <a:pt x="216217" y="1867750"/>
                  </a:lnTo>
                  <a:lnTo>
                    <a:pt x="250329" y="1895398"/>
                  </a:lnTo>
                  <a:lnTo>
                    <a:pt x="286346" y="1920671"/>
                  </a:lnTo>
                  <a:lnTo>
                    <a:pt x="324154" y="1943404"/>
                  </a:lnTo>
                  <a:lnTo>
                    <a:pt x="363626" y="1963521"/>
                  </a:lnTo>
                  <a:lnTo>
                    <a:pt x="404647" y="1980857"/>
                  </a:lnTo>
                  <a:lnTo>
                    <a:pt x="447090" y="1995322"/>
                  </a:lnTo>
                  <a:lnTo>
                    <a:pt x="490829" y="2006790"/>
                  </a:lnTo>
                  <a:lnTo>
                    <a:pt x="535749" y="2015134"/>
                  </a:lnTo>
                  <a:lnTo>
                    <a:pt x="581736" y="2020214"/>
                  </a:lnTo>
                  <a:lnTo>
                    <a:pt x="628650" y="2021941"/>
                  </a:lnTo>
                  <a:lnTo>
                    <a:pt x="4505210" y="2021941"/>
                  </a:lnTo>
                  <a:lnTo>
                    <a:pt x="4552124" y="2020214"/>
                  </a:lnTo>
                  <a:lnTo>
                    <a:pt x="4598111" y="2015134"/>
                  </a:lnTo>
                  <a:lnTo>
                    <a:pt x="4643031" y="2006790"/>
                  </a:lnTo>
                  <a:lnTo>
                    <a:pt x="4686770" y="1995322"/>
                  </a:lnTo>
                  <a:lnTo>
                    <a:pt x="4729213" y="1980857"/>
                  </a:lnTo>
                  <a:lnTo>
                    <a:pt x="4770234" y="1963521"/>
                  </a:lnTo>
                  <a:lnTo>
                    <a:pt x="4809706" y="1943404"/>
                  </a:lnTo>
                  <a:lnTo>
                    <a:pt x="4847514" y="1920671"/>
                  </a:lnTo>
                  <a:lnTo>
                    <a:pt x="4883543" y="1895398"/>
                  </a:lnTo>
                  <a:lnTo>
                    <a:pt x="4917656" y="1867750"/>
                  </a:lnTo>
                  <a:lnTo>
                    <a:pt x="4949736" y="1837817"/>
                  </a:lnTo>
                  <a:lnTo>
                    <a:pt x="4979670" y="1805736"/>
                  </a:lnTo>
                  <a:lnTo>
                    <a:pt x="5007318" y="1771624"/>
                  </a:lnTo>
                  <a:lnTo>
                    <a:pt x="5032578" y="1735607"/>
                  </a:lnTo>
                  <a:lnTo>
                    <a:pt x="5055324" y="1697786"/>
                  </a:lnTo>
                  <a:lnTo>
                    <a:pt x="5075428" y="1658315"/>
                  </a:lnTo>
                  <a:lnTo>
                    <a:pt x="5092776" y="1617294"/>
                  </a:lnTo>
                  <a:lnTo>
                    <a:pt x="5107241" y="1574863"/>
                  </a:lnTo>
                  <a:lnTo>
                    <a:pt x="5118709" y="1531112"/>
                  </a:lnTo>
                  <a:lnTo>
                    <a:pt x="5127041" y="1486192"/>
                  </a:lnTo>
                  <a:lnTo>
                    <a:pt x="5132133" y="1440218"/>
                  </a:lnTo>
                  <a:lnTo>
                    <a:pt x="5133860" y="1393291"/>
                  </a:lnTo>
                  <a:lnTo>
                    <a:pt x="5133860" y="646531"/>
                  </a:lnTo>
                  <a:close/>
                </a:path>
                <a:path w="15861665" h="2022475">
                  <a:moveTo>
                    <a:pt x="10477716" y="628650"/>
                  </a:moveTo>
                  <a:lnTo>
                    <a:pt x="10475989" y="581736"/>
                  </a:lnTo>
                  <a:lnTo>
                    <a:pt x="10470896" y="535749"/>
                  </a:lnTo>
                  <a:lnTo>
                    <a:pt x="10462565" y="490829"/>
                  </a:lnTo>
                  <a:lnTo>
                    <a:pt x="10451097" y="447090"/>
                  </a:lnTo>
                  <a:lnTo>
                    <a:pt x="10436631" y="404647"/>
                  </a:lnTo>
                  <a:lnTo>
                    <a:pt x="10419283" y="363626"/>
                  </a:lnTo>
                  <a:lnTo>
                    <a:pt x="10399179" y="324154"/>
                  </a:lnTo>
                  <a:lnTo>
                    <a:pt x="10376433" y="286346"/>
                  </a:lnTo>
                  <a:lnTo>
                    <a:pt x="10351173" y="250317"/>
                  </a:lnTo>
                  <a:lnTo>
                    <a:pt x="10323525" y="216204"/>
                  </a:lnTo>
                  <a:lnTo>
                    <a:pt x="10293591" y="184124"/>
                  </a:lnTo>
                  <a:lnTo>
                    <a:pt x="10261511" y="154190"/>
                  </a:lnTo>
                  <a:lnTo>
                    <a:pt x="10227399" y="126542"/>
                  </a:lnTo>
                  <a:lnTo>
                    <a:pt x="10191369" y="101282"/>
                  </a:lnTo>
                  <a:lnTo>
                    <a:pt x="10153561" y="78536"/>
                  </a:lnTo>
                  <a:lnTo>
                    <a:pt x="10114089" y="58432"/>
                  </a:lnTo>
                  <a:lnTo>
                    <a:pt x="10073068" y="41084"/>
                  </a:lnTo>
                  <a:lnTo>
                    <a:pt x="10030625" y="26619"/>
                  </a:lnTo>
                  <a:lnTo>
                    <a:pt x="9986886" y="15151"/>
                  </a:lnTo>
                  <a:lnTo>
                    <a:pt x="9941966" y="6819"/>
                  </a:lnTo>
                  <a:lnTo>
                    <a:pt x="9895980" y="1727"/>
                  </a:lnTo>
                  <a:lnTo>
                    <a:pt x="9849066" y="0"/>
                  </a:lnTo>
                  <a:lnTo>
                    <a:pt x="5972505" y="0"/>
                  </a:lnTo>
                  <a:lnTo>
                    <a:pt x="5925591" y="1727"/>
                  </a:lnTo>
                  <a:lnTo>
                    <a:pt x="5879604" y="6819"/>
                  </a:lnTo>
                  <a:lnTo>
                    <a:pt x="5834685" y="15151"/>
                  </a:lnTo>
                  <a:lnTo>
                    <a:pt x="5790946" y="26619"/>
                  </a:lnTo>
                  <a:lnTo>
                    <a:pt x="5748502" y="41084"/>
                  </a:lnTo>
                  <a:lnTo>
                    <a:pt x="5707481" y="58432"/>
                  </a:lnTo>
                  <a:lnTo>
                    <a:pt x="5668010" y="78536"/>
                  </a:lnTo>
                  <a:lnTo>
                    <a:pt x="5630202" y="101282"/>
                  </a:lnTo>
                  <a:lnTo>
                    <a:pt x="5594185" y="126542"/>
                  </a:lnTo>
                  <a:lnTo>
                    <a:pt x="5560060" y="154190"/>
                  </a:lnTo>
                  <a:lnTo>
                    <a:pt x="5527980" y="184124"/>
                  </a:lnTo>
                  <a:lnTo>
                    <a:pt x="5498058" y="216204"/>
                  </a:lnTo>
                  <a:lnTo>
                    <a:pt x="5470398" y="250317"/>
                  </a:lnTo>
                  <a:lnTo>
                    <a:pt x="5445137" y="286346"/>
                  </a:lnTo>
                  <a:lnTo>
                    <a:pt x="5422392" y="324154"/>
                  </a:lnTo>
                  <a:lnTo>
                    <a:pt x="5402288" y="363626"/>
                  </a:lnTo>
                  <a:lnTo>
                    <a:pt x="5384939" y="404647"/>
                  </a:lnTo>
                  <a:lnTo>
                    <a:pt x="5370474" y="447090"/>
                  </a:lnTo>
                  <a:lnTo>
                    <a:pt x="5359006" y="490829"/>
                  </a:lnTo>
                  <a:lnTo>
                    <a:pt x="5350675" y="535749"/>
                  </a:lnTo>
                  <a:lnTo>
                    <a:pt x="5345582" y="581736"/>
                  </a:lnTo>
                  <a:lnTo>
                    <a:pt x="5343855" y="628650"/>
                  </a:lnTo>
                  <a:lnTo>
                    <a:pt x="5343855" y="1375410"/>
                  </a:lnTo>
                  <a:lnTo>
                    <a:pt x="5345582" y="1422323"/>
                  </a:lnTo>
                  <a:lnTo>
                    <a:pt x="5350675" y="1468310"/>
                  </a:lnTo>
                  <a:lnTo>
                    <a:pt x="5359006" y="1513230"/>
                  </a:lnTo>
                  <a:lnTo>
                    <a:pt x="5370474" y="1556969"/>
                  </a:lnTo>
                  <a:lnTo>
                    <a:pt x="5384939" y="1599412"/>
                  </a:lnTo>
                  <a:lnTo>
                    <a:pt x="5402288" y="1640433"/>
                  </a:lnTo>
                  <a:lnTo>
                    <a:pt x="5422392" y="1679905"/>
                  </a:lnTo>
                  <a:lnTo>
                    <a:pt x="5445137" y="1717713"/>
                  </a:lnTo>
                  <a:lnTo>
                    <a:pt x="5470398" y="1753743"/>
                  </a:lnTo>
                  <a:lnTo>
                    <a:pt x="5498058" y="1787855"/>
                  </a:lnTo>
                  <a:lnTo>
                    <a:pt x="5527980" y="1819935"/>
                  </a:lnTo>
                  <a:lnTo>
                    <a:pt x="5560060" y="1849869"/>
                  </a:lnTo>
                  <a:lnTo>
                    <a:pt x="5594185" y="1877517"/>
                  </a:lnTo>
                  <a:lnTo>
                    <a:pt x="5630202" y="1902777"/>
                  </a:lnTo>
                  <a:lnTo>
                    <a:pt x="5668010" y="1925523"/>
                  </a:lnTo>
                  <a:lnTo>
                    <a:pt x="5707481" y="1945640"/>
                  </a:lnTo>
                  <a:lnTo>
                    <a:pt x="5748502" y="1962975"/>
                  </a:lnTo>
                  <a:lnTo>
                    <a:pt x="5790946" y="1977440"/>
                  </a:lnTo>
                  <a:lnTo>
                    <a:pt x="5834685" y="1988908"/>
                  </a:lnTo>
                  <a:lnTo>
                    <a:pt x="5879604" y="1997240"/>
                  </a:lnTo>
                  <a:lnTo>
                    <a:pt x="5925591" y="2002332"/>
                  </a:lnTo>
                  <a:lnTo>
                    <a:pt x="5972505" y="2004060"/>
                  </a:lnTo>
                  <a:lnTo>
                    <a:pt x="9849066" y="2004060"/>
                  </a:lnTo>
                  <a:lnTo>
                    <a:pt x="9895980" y="2002332"/>
                  </a:lnTo>
                  <a:lnTo>
                    <a:pt x="9941966" y="1997240"/>
                  </a:lnTo>
                  <a:lnTo>
                    <a:pt x="9986886" y="1988908"/>
                  </a:lnTo>
                  <a:lnTo>
                    <a:pt x="10030625" y="1977440"/>
                  </a:lnTo>
                  <a:lnTo>
                    <a:pt x="10073068" y="1962975"/>
                  </a:lnTo>
                  <a:lnTo>
                    <a:pt x="10114089" y="1945640"/>
                  </a:lnTo>
                  <a:lnTo>
                    <a:pt x="10153561" y="1925523"/>
                  </a:lnTo>
                  <a:lnTo>
                    <a:pt x="10191369" y="1902777"/>
                  </a:lnTo>
                  <a:lnTo>
                    <a:pt x="10227399" y="1877517"/>
                  </a:lnTo>
                  <a:lnTo>
                    <a:pt x="10261511" y="1849869"/>
                  </a:lnTo>
                  <a:lnTo>
                    <a:pt x="10293591" y="1819935"/>
                  </a:lnTo>
                  <a:lnTo>
                    <a:pt x="10323525" y="1787855"/>
                  </a:lnTo>
                  <a:lnTo>
                    <a:pt x="10351173" y="1753743"/>
                  </a:lnTo>
                  <a:lnTo>
                    <a:pt x="10376433" y="1717713"/>
                  </a:lnTo>
                  <a:lnTo>
                    <a:pt x="10399179" y="1679905"/>
                  </a:lnTo>
                  <a:lnTo>
                    <a:pt x="10419283" y="1640433"/>
                  </a:lnTo>
                  <a:lnTo>
                    <a:pt x="10436631" y="1599412"/>
                  </a:lnTo>
                  <a:lnTo>
                    <a:pt x="10451097" y="1556969"/>
                  </a:lnTo>
                  <a:lnTo>
                    <a:pt x="10462565" y="1513230"/>
                  </a:lnTo>
                  <a:lnTo>
                    <a:pt x="10470896" y="1468310"/>
                  </a:lnTo>
                  <a:lnTo>
                    <a:pt x="10475989" y="1422323"/>
                  </a:lnTo>
                  <a:lnTo>
                    <a:pt x="10477716" y="1375410"/>
                  </a:lnTo>
                  <a:lnTo>
                    <a:pt x="10477716" y="628650"/>
                  </a:lnTo>
                  <a:close/>
                </a:path>
                <a:path w="15861665" h="2022475">
                  <a:moveTo>
                    <a:pt x="15861081" y="646531"/>
                  </a:moveTo>
                  <a:lnTo>
                    <a:pt x="15859354" y="599617"/>
                  </a:lnTo>
                  <a:lnTo>
                    <a:pt x="15854261" y="553631"/>
                  </a:lnTo>
                  <a:lnTo>
                    <a:pt x="15845930" y="508711"/>
                  </a:lnTo>
                  <a:lnTo>
                    <a:pt x="15834462" y="464972"/>
                  </a:lnTo>
                  <a:lnTo>
                    <a:pt x="15819997" y="422529"/>
                  </a:lnTo>
                  <a:lnTo>
                    <a:pt x="15802661" y="381508"/>
                  </a:lnTo>
                  <a:lnTo>
                    <a:pt x="15782544" y="342036"/>
                  </a:lnTo>
                  <a:lnTo>
                    <a:pt x="15759799" y="304228"/>
                  </a:lnTo>
                  <a:lnTo>
                    <a:pt x="15734538" y="268198"/>
                  </a:lnTo>
                  <a:lnTo>
                    <a:pt x="15706890" y="234086"/>
                  </a:lnTo>
                  <a:lnTo>
                    <a:pt x="15676956" y="202006"/>
                  </a:lnTo>
                  <a:lnTo>
                    <a:pt x="15644876" y="172085"/>
                  </a:lnTo>
                  <a:lnTo>
                    <a:pt x="15610764" y="144424"/>
                  </a:lnTo>
                  <a:lnTo>
                    <a:pt x="15574734" y="119164"/>
                  </a:lnTo>
                  <a:lnTo>
                    <a:pt x="15536926" y="96418"/>
                  </a:lnTo>
                  <a:lnTo>
                    <a:pt x="15497455" y="76314"/>
                  </a:lnTo>
                  <a:lnTo>
                    <a:pt x="15456434" y="58966"/>
                  </a:lnTo>
                  <a:lnTo>
                    <a:pt x="15413990" y="44500"/>
                  </a:lnTo>
                  <a:lnTo>
                    <a:pt x="15370251" y="33032"/>
                  </a:lnTo>
                  <a:lnTo>
                    <a:pt x="15325332" y="24701"/>
                  </a:lnTo>
                  <a:lnTo>
                    <a:pt x="15279345" y="19608"/>
                  </a:lnTo>
                  <a:lnTo>
                    <a:pt x="15232431" y="17881"/>
                  </a:lnTo>
                  <a:lnTo>
                    <a:pt x="11355870" y="17881"/>
                  </a:lnTo>
                  <a:lnTo>
                    <a:pt x="11308956" y="19608"/>
                  </a:lnTo>
                  <a:lnTo>
                    <a:pt x="11262970" y="24701"/>
                  </a:lnTo>
                  <a:lnTo>
                    <a:pt x="11218050" y="33032"/>
                  </a:lnTo>
                  <a:lnTo>
                    <a:pt x="11174311" y="44500"/>
                  </a:lnTo>
                  <a:lnTo>
                    <a:pt x="11131868" y="58966"/>
                  </a:lnTo>
                  <a:lnTo>
                    <a:pt x="11090847" y="76314"/>
                  </a:lnTo>
                  <a:lnTo>
                    <a:pt x="11051375" y="96418"/>
                  </a:lnTo>
                  <a:lnTo>
                    <a:pt x="11013567" y="119164"/>
                  </a:lnTo>
                  <a:lnTo>
                    <a:pt x="10977550" y="144424"/>
                  </a:lnTo>
                  <a:lnTo>
                    <a:pt x="10943438" y="172085"/>
                  </a:lnTo>
                  <a:lnTo>
                    <a:pt x="10911345" y="202006"/>
                  </a:lnTo>
                  <a:lnTo>
                    <a:pt x="10881424" y="234086"/>
                  </a:lnTo>
                  <a:lnTo>
                    <a:pt x="10853763" y="268198"/>
                  </a:lnTo>
                  <a:lnTo>
                    <a:pt x="10828503" y="304228"/>
                  </a:lnTo>
                  <a:lnTo>
                    <a:pt x="10805757" y="342036"/>
                  </a:lnTo>
                  <a:lnTo>
                    <a:pt x="10785653" y="381508"/>
                  </a:lnTo>
                  <a:lnTo>
                    <a:pt x="10768305" y="422529"/>
                  </a:lnTo>
                  <a:lnTo>
                    <a:pt x="10753839" y="464972"/>
                  </a:lnTo>
                  <a:lnTo>
                    <a:pt x="10742371" y="508711"/>
                  </a:lnTo>
                  <a:lnTo>
                    <a:pt x="10734040" y="553631"/>
                  </a:lnTo>
                  <a:lnTo>
                    <a:pt x="10728947" y="599617"/>
                  </a:lnTo>
                  <a:lnTo>
                    <a:pt x="10727220" y="646531"/>
                  </a:lnTo>
                  <a:lnTo>
                    <a:pt x="10727220" y="1393291"/>
                  </a:lnTo>
                  <a:lnTo>
                    <a:pt x="10728947" y="1440218"/>
                  </a:lnTo>
                  <a:lnTo>
                    <a:pt x="10734040" y="1486192"/>
                  </a:lnTo>
                  <a:lnTo>
                    <a:pt x="10742371" y="1531112"/>
                  </a:lnTo>
                  <a:lnTo>
                    <a:pt x="10753839" y="1574863"/>
                  </a:lnTo>
                  <a:lnTo>
                    <a:pt x="10768305" y="1617294"/>
                  </a:lnTo>
                  <a:lnTo>
                    <a:pt x="10785653" y="1658315"/>
                  </a:lnTo>
                  <a:lnTo>
                    <a:pt x="10805757" y="1697786"/>
                  </a:lnTo>
                  <a:lnTo>
                    <a:pt x="10828503" y="1735607"/>
                  </a:lnTo>
                  <a:lnTo>
                    <a:pt x="10853763" y="1771624"/>
                  </a:lnTo>
                  <a:lnTo>
                    <a:pt x="10881424" y="1805736"/>
                  </a:lnTo>
                  <a:lnTo>
                    <a:pt x="10911345" y="1837817"/>
                  </a:lnTo>
                  <a:lnTo>
                    <a:pt x="10943438" y="1867750"/>
                  </a:lnTo>
                  <a:lnTo>
                    <a:pt x="10977550" y="1895398"/>
                  </a:lnTo>
                  <a:lnTo>
                    <a:pt x="11013567" y="1920671"/>
                  </a:lnTo>
                  <a:lnTo>
                    <a:pt x="11051375" y="1943404"/>
                  </a:lnTo>
                  <a:lnTo>
                    <a:pt x="11090847" y="1963521"/>
                  </a:lnTo>
                  <a:lnTo>
                    <a:pt x="11131868" y="1980857"/>
                  </a:lnTo>
                  <a:lnTo>
                    <a:pt x="11174311" y="1995322"/>
                  </a:lnTo>
                  <a:lnTo>
                    <a:pt x="11218050" y="2006790"/>
                  </a:lnTo>
                  <a:lnTo>
                    <a:pt x="11262970" y="2015134"/>
                  </a:lnTo>
                  <a:lnTo>
                    <a:pt x="11308956" y="2020214"/>
                  </a:lnTo>
                  <a:lnTo>
                    <a:pt x="11355870" y="2021941"/>
                  </a:lnTo>
                  <a:lnTo>
                    <a:pt x="15232431" y="2021941"/>
                  </a:lnTo>
                  <a:lnTo>
                    <a:pt x="15279345" y="2020214"/>
                  </a:lnTo>
                  <a:lnTo>
                    <a:pt x="15325332" y="2015134"/>
                  </a:lnTo>
                  <a:lnTo>
                    <a:pt x="15370251" y="2006790"/>
                  </a:lnTo>
                  <a:lnTo>
                    <a:pt x="15413990" y="1995322"/>
                  </a:lnTo>
                  <a:lnTo>
                    <a:pt x="15456434" y="1980857"/>
                  </a:lnTo>
                  <a:lnTo>
                    <a:pt x="15497455" y="1963521"/>
                  </a:lnTo>
                  <a:lnTo>
                    <a:pt x="15536926" y="1943404"/>
                  </a:lnTo>
                  <a:lnTo>
                    <a:pt x="15574734" y="1920671"/>
                  </a:lnTo>
                  <a:lnTo>
                    <a:pt x="15610764" y="1895398"/>
                  </a:lnTo>
                  <a:lnTo>
                    <a:pt x="15644876" y="1867750"/>
                  </a:lnTo>
                  <a:lnTo>
                    <a:pt x="15676956" y="1837817"/>
                  </a:lnTo>
                  <a:lnTo>
                    <a:pt x="15706890" y="1805736"/>
                  </a:lnTo>
                  <a:lnTo>
                    <a:pt x="15734538" y="1771624"/>
                  </a:lnTo>
                  <a:lnTo>
                    <a:pt x="15759799" y="1735607"/>
                  </a:lnTo>
                  <a:lnTo>
                    <a:pt x="15782544" y="1697786"/>
                  </a:lnTo>
                  <a:lnTo>
                    <a:pt x="15802661" y="1658315"/>
                  </a:lnTo>
                  <a:lnTo>
                    <a:pt x="15819997" y="1617294"/>
                  </a:lnTo>
                  <a:lnTo>
                    <a:pt x="15834462" y="1574863"/>
                  </a:lnTo>
                  <a:lnTo>
                    <a:pt x="15845930" y="1531112"/>
                  </a:lnTo>
                  <a:lnTo>
                    <a:pt x="15854261" y="1486192"/>
                  </a:lnTo>
                  <a:lnTo>
                    <a:pt x="15859354" y="1440218"/>
                  </a:lnTo>
                  <a:lnTo>
                    <a:pt x="15861081" y="1393291"/>
                  </a:lnTo>
                  <a:lnTo>
                    <a:pt x="15861081" y="646531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70657" y="5143500"/>
              <a:ext cx="4183101" cy="8100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068304" y="5143500"/>
              <a:ext cx="4183101" cy="8100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6214867" y="7163182"/>
              <a:ext cx="2073132" cy="3123817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024365" y="7634360"/>
              <a:ext cx="3467099" cy="2652639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4832218" y="2210460"/>
            <a:ext cx="8476615" cy="2458720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12700" marR="5080" indent="1361440">
              <a:lnSpc>
                <a:spcPts val="8950"/>
              </a:lnSpc>
              <a:spcBef>
                <a:spcPts val="1445"/>
              </a:spcBef>
            </a:pPr>
            <a:r>
              <a:rPr sz="8500" spc="-10" dirty="0"/>
              <a:t>CONCEITOS </a:t>
            </a:r>
            <a:r>
              <a:rPr sz="8500" spc="385" dirty="0">
                <a:solidFill>
                  <a:srgbClr val="65FFE7"/>
                </a:solidFill>
              </a:rPr>
              <a:t>FUNDAMENTAIS</a:t>
            </a:r>
            <a:endParaRPr sz="8500"/>
          </a:p>
        </p:txBody>
      </p:sp>
      <p:grpSp>
        <p:nvGrpSpPr>
          <p:cNvPr id="17" name="object 17"/>
          <p:cNvGrpSpPr/>
          <p:nvPr/>
        </p:nvGrpSpPr>
        <p:grpSpPr>
          <a:xfrm>
            <a:off x="1823063" y="6423071"/>
            <a:ext cx="10423525" cy="1581150"/>
            <a:chOff x="1823063" y="6423071"/>
            <a:chExt cx="10423525" cy="1581150"/>
          </a:xfrm>
        </p:grpSpPr>
        <p:pic>
          <p:nvPicPr>
            <p:cNvPr id="18" name="object 18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823063" y="6505957"/>
              <a:ext cx="104775" cy="10477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823063" y="7306057"/>
              <a:ext cx="104775" cy="104774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906208" y="6423071"/>
              <a:ext cx="95250" cy="9524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906208" y="7166021"/>
              <a:ext cx="95250" cy="9524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906208" y="7908971"/>
              <a:ext cx="95250" cy="95249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141406" y="6543301"/>
              <a:ext cx="104775" cy="104774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141406" y="7343401"/>
              <a:ext cx="104775" cy="104774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2116354" y="6302776"/>
            <a:ext cx="3578225" cy="1625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6700"/>
              </a:lnSpc>
              <a:spcBef>
                <a:spcPts val="95"/>
              </a:spcBef>
            </a:pPr>
            <a:r>
              <a:rPr sz="225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Sensores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coletam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dados automaticamente</a:t>
            </a:r>
            <a:r>
              <a:rPr sz="2250" spc="56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Reduz</a:t>
            </a:r>
            <a:r>
              <a:rPr sz="225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necessidade</a:t>
            </a:r>
            <a:r>
              <a:rPr sz="225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de 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inspeções</a:t>
            </a:r>
            <a:r>
              <a:rPr sz="22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manuais</a:t>
            </a:r>
            <a:endParaRPr sz="2250">
              <a:latin typeface="Lucida Sans Unicode"/>
              <a:cs typeface="Lucida Sans Unicod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155296" y="6236101"/>
            <a:ext cx="3528060" cy="1882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0"/>
              </a:spcBef>
            </a:pPr>
            <a:r>
              <a:rPr sz="2100" dirty="0">
                <a:solidFill>
                  <a:srgbClr val="FFFFFF"/>
                </a:solidFill>
                <a:latin typeface="Lucida Sans Unicode"/>
                <a:cs typeface="Lucida Sans Unicode"/>
              </a:rPr>
              <a:t>Longo</a:t>
            </a:r>
            <a:r>
              <a:rPr sz="21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FFFFF"/>
                </a:solidFill>
                <a:latin typeface="Lucida Sans Unicode"/>
                <a:cs typeface="Lucida Sans Unicode"/>
              </a:rPr>
              <a:t>alcance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70" dirty="0">
                <a:solidFill>
                  <a:srgbClr val="FFFFFF"/>
                </a:solidFill>
                <a:latin typeface="Lucida Sans Unicode"/>
                <a:cs typeface="Lucida Sans Unicode"/>
              </a:rPr>
              <a:t>com</a:t>
            </a:r>
            <a:r>
              <a:rPr sz="21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baixo </a:t>
            </a:r>
            <a:r>
              <a:rPr sz="210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consumo</a:t>
            </a:r>
            <a:endParaRPr sz="2100">
              <a:latin typeface="Lucida Sans Unicode"/>
              <a:cs typeface="Lucida Sans Unicode"/>
            </a:endParaRPr>
          </a:p>
          <a:p>
            <a:pPr marL="12700" marR="92075">
              <a:lnSpc>
                <a:spcPct val="116100"/>
              </a:lnSpc>
              <a:tabLst>
                <a:tab pos="2630170" algn="l"/>
              </a:tabLst>
            </a:pP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Funciona</a:t>
            </a:r>
            <a:r>
              <a:rPr sz="21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60" dirty="0">
                <a:solidFill>
                  <a:srgbClr val="FFFFFF"/>
                </a:solidFill>
                <a:latin typeface="Lucida Sans Unicode"/>
                <a:cs typeface="Lucida Sans Unicode"/>
              </a:rPr>
              <a:t>bem</a:t>
            </a:r>
            <a:r>
              <a:rPr sz="210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60" dirty="0">
                <a:solidFill>
                  <a:srgbClr val="FFFFFF"/>
                </a:solidFill>
                <a:latin typeface="Lucida Sans Unicode"/>
                <a:cs typeface="Lucida Sans Unicode"/>
              </a:rPr>
              <a:t>em</a:t>
            </a:r>
            <a:r>
              <a:rPr sz="2100" dirty="0">
                <a:solidFill>
                  <a:srgbClr val="FFFFFF"/>
                </a:solidFill>
                <a:latin typeface="Lucida Sans Unicode"/>
                <a:cs typeface="Lucida Sans Unicode"/>
              </a:rPr>
              <a:t>	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locais </a:t>
            </a:r>
            <a:r>
              <a:rPr sz="21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subterrâneos</a:t>
            </a:r>
            <a:endParaRPr sz="2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Ideal</a:t>
            </a:r>
            <a:r>
              <a:rPr sz="210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sz="21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bueiros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395555" y="6340121"/>
            <a:ext cx="4312285" cy="1625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Tríade</a:t>
            </a:r>
            <a:r>
              <a:rPr sz="225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55" dirty="0">
                <a:solidFill>
                  <a:srgbClr val="FFFFFF"/>
                </a:solidFill>
                <a:latin typeface="Lucida Sans Unicode"/>
                <a:cs typeface="Lucida Sans Unicode"/>
              </a:rPr>
              <a:t>CIA: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Confidencialidade,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Integridade,</a:t>
            </a:r>
            <a:r>
              <a:rPr sz="2250" spc="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Disponibilidade </a:t>
            </a:r>
            <a:r>
              <a:rPr sz="22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Riscos:</a:t>
            </a:r>
            <a:r>
              <a:rPr sz="225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vandalismo,</a:t>
            </a:r>
            <a:r>
              <a:rPr sz="2250" spc="15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ataques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lógicos,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injeção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dados</a:t>
            </a:r>
            <a:endParaRPr sz="2250">
              <a:latin typeface="Lucida Sans Unicode"/>
              <a:cs typeface="Lucida Sans Unicod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057919" y="5202437"/>
            <a:ext cx="3321050" cy="65976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094740" marR="5080" indent="-1082675">
              <a:lnSpc>
                <a:spcPts val="2480"/>
              </a:lnSpc>
              <a:spcBef>
                <a:spcPts val="215"/>
              </a:spcBef>
            </a:pPr>
            <a:r>
              <a:rPr sz="2100" b="1" dirty="0">
                <a:solidFill>
                  <a:srgbClr val="FFFFFF"/>
                </a:solidFill>
                <a:latin typeface="Trebuchet MS"/>
                <a:cs typeface="Trebuchet MS"/>
              </a:rPr>
              <a:t>IOT</a:t>
            </a:r>
            <a:r>
              <a:rPr sz="210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190" dirty="0">
                <a:solidFill>
                  <a:srgbClr val="FFFFFF"/>
                </a:solidFill>
                <a:latin typeface="Trebuchet MS"/>
                <a:cs typeface="Trebuchet MS"/>
              </a:rPr>
              <a:t>NA</a:t>
            </a:r>
            <a:r>
              <a:rPr sz="210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50" dirty="0">
                <a:solidFill>
                  <a:srgbClr val="FFFFFF"/>
                </a:solidFill>
                <a:latin typeface="Trebuchet MS"/>
                <a:cs typeface="Trebuchet MS"/>
              </a:rPr>
              <a:t>INFRAESTRUTURA </a:t>
            </a:r>
            <a:r>
              <a:rPr sz="2100" b="1" spc="125" dirty="0">
                <a:solidFill>
                  <a:srgbClr val="FFFFFF"/>
                </a:solidFill>
                <a:latin typeface="Trebuchet MS"/>
                <a:cs typeface="Trebuchet MS"/>
              </a:rPr>
              <a:t>URBANA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8438708" y="5359599"/>
            <a:ext cx="141097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135" dirty="0">
                <a:solidFill>
                  <a:srgbClr val="FFFFFF"/>
                </a:solidFill>
                <a:latin typeface="Trebuchet MS"/>
                <a:cs typeface="Trebuchet MS"/>
              </a:rPr>
              <a:t>LORAWAN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3131179" y="5359599"/>
            <a:ext cx="264414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145" dirty="0">
                <a:solidFill>
                  <a:srgbClr val="FFFFFF"/>
                </a:solidFill>
                <a:latin typeface="Trebuchet MS"/>
                <a:cs typeface="Trebuchet MS"/>
              </a:rPr>
              <a:t>SEGURANÇA</a:t>
            </a:r>
            <a:r>
              <a:rPr sz="2100" b="1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FFFFFF"/>
                </a:solidFill>
                <a:latin typeface="Trebuchet MS"/>
                <a:cs typeface="Trebuchet MS"/>
              </a:rPr>
              <a:t>EM</a:t>
            </a:r>
            <a:r>
              <a:rPr sz="2100" b="1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-25" dirty="0">
                <a:solidFill>
                  <a:srgbClr val="FFFFFF"/>
                </a:solidFill>
                <a:latin typeface="Trebuchet MS"/>
                <a:cs typeface="Trebuchet MS"/>
              </a:rPr>
              <a:t>IOT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19678" y="3364266"/>
            <a:ext cx="8990330" cy="2249170"/>
          </a:xfrm>
          <a:prstGeom prst="rect">
            <a:avLst/>
          </a:prstGeom>
        </p:spPr>
        <p:txBody>
          <a:bodyPr vert="horz" wrap="square" lIns="0" tIns="193040" rIns="0" bIns="0" rtlCol="0">
            <a:spAutoFit/>
          </a:bodyPr>
          <a:lstStyle/>
          <a:p>
            <a:pPr marL="124460" marR="5080" indent="-112395">
              <a:lnSpc>
                <a:spcPts val="8059"/>
              </a:lnSpc>
              <a:spcBef>
                <a:spcPts val="1520"/>
              </a:spcBef>
            </a:pPr>
            <a:r>
              <a:rPr sz="7850" b="1" spc="260" dirty="0">
                <a:solidFill>
                  <a:srgbClr val="FFFFFF"/>
                </a:solidFill>
                <a:latin typeface="Trebuchet MS"/>
                <a:cs typeface="Trebuchet MS"/>
              </a:rPr>
              <a:t>COMPONENTES</a:t>
            </a:r>
            <a:r>
              <a:rPr sz="7850" b="1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7850" b="1" spc="345" dirty="0">
                <a:solidFill>
                  <a:srgbClr val="FFFFFF"/>
                </a:solidFill>
                <a:latin typeface="Trebuchet MS"/>
                <a:cs typeface="Trebuchet MS"/>
              </a:rPr>
              <a:t>DA </a:t>
            </a:r>
            <a:r>
              <a:rPr sz="7850" b="1" spc="55" dirty="0">
                <a:solidFill>
                  <a:srgbClr val="65FFE7"/>
                </a:solidFill>
                <a:latin typeface="Trebuchet MS"/>
                <a:cs typeface="Trebuchet MS"/>
              </a:rPr>
              <a:t>SOLUÇÃO</a:t>
            </a:r>
            <a:endParaRPr sz="78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60265" y="711214"/>
            <a:ext cx="4585335" cy="1225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98475" marR="5080" indent="-486409">
              <a:lnSpc>
                <a:spcPct val="116700"/>
              </a:lnSpc>
              <a:spcBef>
                <a:spcPts val="95"/>
              </a:spcBef>
            </a:pPr>
            <a:r>
              <a:rPr sz="2250" b="0" spc="70" dirty="0">
                <a:latin typeface="Lucida Sans Unicode"/>
                <a:cs typeface="Lucida Sans Unicode"/>
              </a:rPr>
              <a:t>Hardware</a:t>
            </a:r>
            <a:r>
              <a:rPr sz="2250" b="0" spc="-110" dirty="0">
                <a:latin typeface="Lucida Sans Unicode"/>
                <a:cs typeface="Lucida Sans Unicode"/>
              </a:rPr>
              <a:t> </a:t>
            </a:r>
            <a:r>
              <a:rPr sz="2250" b="0" spc="-10" dirty="0">
                <a:latin typeface="Lucida Sans Unicode"/>
                <a:cs typeface="Lucida Sans Unicode"/>
              </a:rPr>
              <a:t>principal </a:t>
            </a:r>
            <a:r>
              <a:rPr sz="2250" b="0" dirty="0">
                <a:latin typeface="Lucida Sans Unicode"/>
                <a:cs typeface="Lucida Sans Unicode"/>
              </a:rPr>
              <a:t>Microcontrolador</a:t>
            </a:r>
            <a:r>
              <a:rPr sz="2250" b="0" spc="65" dirty="0">
                <a:latin typeface="Lucida Sans Unicode"/>
                <a:cs typeface="Lucida Sans Unicode"/>
              </a:rPr>
              <a:t> </a:t>
            </a:r>
            <a:r>
              <a:rPr sz="2250" b="0" spc="-30" dirty="0">
                <a:latin typeface="Lucida Sans Unicode"/>
                <a:cs typeface="Lucida Sans Unicode"/>
              </a:rPr>
              <a:t>ESP32</a:t>
            </a:r>
            <a:r>
              <a:rPr sz="2250" b="0" spc="65" dirty="0">
                <a:latin typeface="Lucida Sans Unicode"/>
                <a:cs typeface="Lucida Sans Unicode"/>
              </a:rPr>
              <a:t> </a:t>
            </a:r>
            <a:r>
              <a:rPr sz="2250" b="0" spc="120" dirty="0">
                <a:latin typeface="Lucida Sans Unicode"/>
                <a:cs typeface="Lucida Sans Unicode"/>
              </a:rPr>
              <a:t>com </a:t>
            </a:r>
            <a:r>
              <a:rPr sz="2250" b="0" dirty="0">
                <a:latin typeface="Lucida Sans Unicode"/>
                <a:cs typeface="Lucida Sans Unicode"/>
              </a:rPr>
              <a:t>módulo</a:t>
            </a:r>
            <a:r>
              <a:rPr sz="2250" b="0" spc="175" dirty="0">
                <a:latin typeface="Lucida Sans Unicode"/>
                <a:cs typeface="Lucida Sans Unicode"/>
              </a:rPr>
              <a:t> </a:t>
            </a:r>
            <a:r>
              <a:rPr sz="2250" b="0" spc="-20" dirty="0">
                <a:latin typeface="Lucida Sans Unicode"/>
                <a:cs typeface="Lucida Sans Unicode"/>
              </a:rPr>
              <a:t>LoRa</a:t>
            </a:r>
            <a:endParaRPr sz="225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1192039" y="2114545"/>
            <a:ext cx="104775" cy="1704975"/>
            <a:chOff x="11192039" y="2114545"/>
            <a:chExt cx="104775" cy="170497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92039" y="2114545"/>
              <a:ext cx="104775" cy="1047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92039" y="2914645"/>
              <a:ext cx="104775" cy="10477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92039" y="3714745"/>
              <a:ext cx="104775" cy="104774"/>
            </a:xfrm>
            <a:prstGeom prst="rect">
              <a:avLst/>
            </a:prstGeom>
          </p:spPr>
        </p:pic>
      </p:grp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92039" y="5233847"/>
            <a:ext cx="104775" cy="1047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92039" y="5633897"/>
            <a:ext cx="104775" cy="10477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0960265" y="1911364"/>
            <a:ext cx="5302250" cy="47453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98475" marR="5080">
              <a:lnSpc>
                <a:spcPct val="116700"/>
              </a:lnSpc>
              <a:spcBef>
                <a:spcPts val="95"/>
              </a:spcBef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Sensor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Ultrassônico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Impermeável </a:t>
            </a:r>
            <a:r>
              <a:rPr sz="2250" spc="135" dirty="0">
                <a:solidFill>
                  <a:srgbClr val="FFFFFF"/>
                </a:solidFill>
                <a:latin typeface="Lucida Sans Unicode"/>
                <a:cs typeface="Lucida Sans Unicode"/>
              </a:rPr>
              <a:t>(JSN-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SR04T)</a:t>
            </a:r>
            <a:endParaRPr sz="2250">
              <a:latin typeface="Lucida Sans Unicode"/>
              <a:cs typeface="Lucida Sans Unicode"/>
            </a:endParaRPr>
          </a:p>
          <a:p>
            <a:pPr marL="498475" marR="899160">
              <a:lnSpc>
                <a:spcPct val="116700"/>
              </a:lnSpc>
            </a:pPr>
            <a:r>
              <a:rPr sz="22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Reed</a:t>
            </a:r>
            <a:r>
              <a:rPr sz="22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Switch</a:t>
            </a:r>
            <a:r>
              <a:rPr sz="22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(detecção</a:t>
            </a:r>
            <a:r>
              <a:rPr sz="22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de </a:t>
            </a:r>
            <a:r>
              <a:rPr sz="225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abertura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80" dirty="0">
                <a:solidFill>
                  <a:srgbClr val="FFFFFF"/>
                </a:solidFill>
                <a:latin typeface="Lucida Sans Unicode"/>
                <a:cs typeface="Lucida Sans Unicode"/>
              </a:rPr>
              <a:t>da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70" dirty="0">
                <a:solidFill>
                  <a:srgbClr val="FFFFFF"/>
                </a:solidFill>
                <a:latin typeface="Lucida Sans Unicode"/>
                <a:cs typeface="Lucida Sans Unicode"/>
              </a:rPr>
              <a:t>tampa) </a:t>
            </a:r>
            <a:r>
              <a:rPr sz="225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Bateria</a:t>
            </a:r>
            <a:r>
              <a:rPr sz="225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Li-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Ion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270" dirty="0">
                <a:solidFill>
                  <a:srgbClr val="FFFFFF"/>
                </a:solidFill>
                <a:latin typeface="Lucida Sans Unicode"/>
                <a:cs typeface="Lucida Sans Unicode"/>
              </a:rPr>
              <a:t>+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painel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solar</a:t>
            </a:r>
            <a:endParaRPr sz="22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655"/>
              </a:spcBef>
            </a:pPr>
            <a:endParaRPr sz="22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Por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que</a:t>
            </a:r>
            <a:r>
              <a:rPr sz="22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esses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componentes?</a:t>
            </a:r>
            <a:endParaRPr sz="2250">
              <a:latin typeface="Lucida Sans Unicode"/>
              <a:cs typeface="Lucida Sans Unicode"/>
            </a:endParaRPr>
          </a:p>
          <a:p>
            <a:pPr marL="498475">
              <a:lnSpc>
                <a:spcPct val="100000"/>
              </a:lnSpc>
              <a:spcBef>
                <a:spcPts val="450"/>
              </a:spcBef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Baixo</a:t>
            </a:r>
            <a:r>
              <a:rPr sz="225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custo</a:t>
            </a:r>
            <a:endParaRPr sz="2250">
              <a:latin typeface="Lucida Sans Unicode"/>
              <a:cs typeface="Lucida Sans Unicode"/>
            </a:endParaRPr>
          </a:p>
          <a:p>
            <a:pPr marL="498475" marR="615950">
              <a:lnSpc>
                <a:spcPct val="116700"/>
              </a:lnSpc>
            </a:pPr>
            <a:r>
              <a:rPr sz="225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Resistência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270" dirty="0">
                <a:solidFill>
                  <a:srgbClr val="FFFFFF"/>
                </a:solidFill>
                <a:latin typeface="Lucida Sans Unicode"/>
                <a:cs typeface="Lucida Sans Unicode"/>
              </a:rPr>
              <a:t>à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umidade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(IP67) </a:t>
            </a:r>
            <a:r>
              <a:rPr sz="225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Autonomia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energética </a:t>
            </a:r>
            <a:r>
              <a:rPr sz="2250" spc="120" dirty="0">
                <a:solidFill>
                  <a:srgbClr val="FFFFFF"/>
                </a:solidFill>
                <a:latin typeface="Lucida Sans Unicode"/>
                <a:cs typeface="Lucida Sans Unicode"/>
              </a:rPr>
              <a:t>Comunicação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robusta</a:t>
            </a:r>
            <a:endParaRPr sz="22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10872" y="0"/>
              <a:ext cx="11377127" cy="590573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44385" y="894703"/>
              <a:ext cx="431165" cy="430530"/>
            </a:xfrm>
            <a:custGeom>
              <a:avLst/>
              <a:gdLst/>
              <a:ahLst/>
              <a:cxnLst/>
              <a:rect l="l" t="t" r="r" b="b"/>
              <a:pathLst>
                <a:path w="431165" h="430530">
                  <a:moveTo>
                    <a:pt x="187260" y="67309"/>
                  </a:moveTo>
                  <a:lnTo>
                    <a:pt x="158708" y="67309"/>
                  </a:lnTo>
                  <a:lnTo>
                    <a:pt x="160741" y="62229"/>
                  </a:lnTo>
                  <a:lnTo>
                    <a:pt x="173616" y="27939"/>
                  </a:lnTo>
                  <a:lnTo>
                    <a:pt x="180311" y="16509"/>
                  </a:lnTo>
                  <a:lnTo>
                    <a:pt x="189965" y="7619"/>
                  </a:lnTo>
                  <a:lnTo>
                    <a:pt x="201881" y="1269"/>
                  </a:lnTo>
                  <a:lnTo>
                    <a:pt x="215360" y="0"/>
                  </a:lnTo>
                  <a:lnTo>
                    <a:pt x="222237" y="0"/>
                  </a:lnTo>
                  <a:lnTo>
                    <a:pt x="254142" y="21589"/>
                  </a:lnTo>
                  <a:lnTo>
                    <a:pt x="256512" y="26669"/>
                  </a:lnTo>
                  <a:lnTo>
                    <a:pt x="202756" y="26669"/>
                  </a:lnTo>
                  <a:lnTo>
                    <a:pt x="198690" y="38099"/>
                  </a:lnTo>
                  <a:lnTo>
                    <a:pt x="187260" y="67309"/>
                  </a:lnTo>
                  <a:close/>
                </a:path>
                <a:path w="431165" h="430530">
                  <a:moveTo>
                    <a:pt x="303177" y="88899"/>
                  </a:moveTo>
                  <a:lnTo>
                    <a:pt x="220646" y="88899"/>
                  </a:lnTo>
                  <a:lnTo>
                    <a:pt x="230269" y="86359"/>
                  </a:lnTo>
                  <a:lnTo>
                    <a:pt x="247753" y="78739"/>
                  </a:lnTo>
                  <a:lnTo>
                    <a:pt x="245720" y="72389"/>
                  </a:lnTo>
                  <a:lnTo>
                    <a:pt x="232302" y="38099"/>
                  </a:lnTo>
                  <a:lnTo>
                    <a:pt x="228236" y="26669"/>
                  </a:lnTo>
                  <a:lnTo>
                    <a:pt x="256512" y="26669"/>
                  </a:lnTo>
                  <a:lnTo>
                    <a:pt x="257104" y="27939"/>
                  </a:lnTo>
                  <a:lnTo>
                    <a:pt x="269980" y="62229"/>
                  </a:lnTo>
                  <a:lnTo>
                    <a:pt x="272013" y="67309"/>
                  </a:lnTo>
                  <a:lnTo>
                    <a:pt x="378149" y="67309"/>
                  </a:lnTo>
                  <a:lnTo>
                    <a:pt x="380886" y="71119"/>
                  </a:lnTo>
                  <a:lnTo>
                    <a:pt x="382664" y="76199"/>
                  </a:lnTo>
                  <a:lnTo>
                    <a:pt x="331241" y="76199"/>
                  </a:lnTo>
                  <a:lnTo>
                    <a:pt x="303177" y="88899"/>
                  </a:lnTo>
                  <a:close/>
                </a:path>
                <a:path w="431165" h="430530">
                  <a:moveTo>
                    <a:pt x="101784" y="386079"/>
                  </a:moveTo>
                  <a:lnTo>
                    <a:pt x="94601" y="386079"/>
                  </a:lnTo>
                  <a:lnTo>
                    <a:pt x="84724" y="384809"/>
                  </a:lnTo>
                  <a:lnTo>
                    <a:pt x="49835" y="359409"/>
                  </a:lnTo>
                  <a:lnTo>
                    <a:pt x="44497" y="331469"/>
                  </a:lnTo>
                  <a:lnTo>
                    <a:pt x="44452" y="330199"/>
                  </a:lnTo>
                  <a:lnTo>
                    <a:pt x="48520" y="314959"/>
                  </a:lnTo>
                  <a:lnTo>
                    <a:pt x="67901" y="271779"/>
                  </a:lnTo>
                  <a:lnTo>
                    <a:pt x="62344" y="269239"/>
                  </a:lnTo>
                  <a:lnTo>
                    <a:pt x="16867" y="250189"/>
                  </a:lnTo>
                  <a:lnTo>
                    <a:pt x="0" y="214629"/>
                  </a:lnTo>
                  <a:lnTo>
                    <a:pt x="2030" y="201929"/>
                  </a:lnTo>
                  <a:lnTo>
                    <a:pt x="28732" y="172719"/>
                  </a:lnTo>
                  <a:lnTo>
                    <a:pt x="67901" y="158749"/>
                  </a:lnTo>
                  <a:lnTo>
                    <a:pt x="48520" y="114299"/>
                  </a:lnTo>
                  <a:lnTo>
                    <a:pt x="44452" y="100329"/>
                  </a:lnTo>
                  <a:lnTo>
                    <a:pt x="44740" y="91439"/>
                  </a:lnTo>
                  <a:lnTo>
                    <a:pt x="44822" y="88899"/>
                  </a:lnTo>
                  <a:lnTo>
                    <a:pt x="44945" y="85089"/>
                  </a:lnTo>
                  <a:lnTo>
                    <a:pt x="66698" y="52069"/>
                  </a:lnTo>
                  <a:lnTo>
                    <a:pt x="94601" y="43179"/>
                  </a:lnTo>
                  <a:lnTo>
                    <a:pt x="101784" y="43179"/>
                  </a:lnTo>
                  <a:lnTo>
                    <a:pt x="108696" y="44449"/>
                  </a:lnTo>
                  <a:lnTo>
                    <a:pt x="115338" y="48259"/>
                  </a:lnTo>
                  <a:lnTo>
                    <a:pt x="158708" y="67309"/>
                  </a:lnTo>
                  <a:lnTo>
                    <a:pt x="187260" y="67309"/>
                  </a:lnTo>
                  <a:lnTo>
                    <a:pt x="185272" y="72389"/>
                  </a:lnTo>
                  <a:lnTo>
                    <a:pt x="183971" y="76199"/>
                  </a:lnTo>
                  <a:lnTo>
                    <a:pt x="88096" y="76199"/>
                  </a:lnTo>
                  <a:lnTo>
                    <a:pt x="83487" y="80009"/>
                  </a:lnTo>
                  <a:lnTo>
                    <a:pt x="79964" y="83819"/>
                  </a:lnTo>
                  <a:lnTo>
                    <a:pt x="73594" y="91439"/>
                  </a:lnTo>
                  <a:lnTo>
                    <a:pt x="78337" y="101599"/>
                  </a:lnTo>
                  <a:lnTo>
                    <a:pt x="98667" y="146049"/>
                  </a:lnTo>
                  <a:lnTo>
                    <a:pt x="109510" y="171449"/>
                  </a:lnTo>
                  <a:lnTo>
                    <a:pt x="114694" y="182879"/>
                  </a:lnTo>
                  <a:lnTo>
                    <a:pt x="78879" y="182879"/>
                  </a:lnTo>
                  <a:lnTo>
                    <a:pt x="73323" y="184149"/>
                  </a:lnTo>
                  <a:lnTo>
                    <a:pt x="38355" y="198119"/>
                  </a:lnTo>
                  <a:lnTo>
                    <a:pt x="27648" y="201929"/>
                  </a:lnTo>
                  <a:lnTo>
                    <a:pt x="26835" y="212089"/>
                  </a:lnTo>
                  <a:lnTo>
                    <a:pt x="26835" y="217169"/>
                  </a:lnTo>
                  <a:lnTo>
                    <a:pt x="27648" y="227329"/>
                  </a:lnTo>
                  <a:lnTo>
                    <a:pt x="38355" y="231139"/>
                  </a:lnTo>
                  <a:lnTo>
                    <a:pt x="73323" y="245109"/>
                  </a:lnTo>
                  <a:lnTo>
                    <a:pt x="78879" y="247649"/>
                  </a:lnTo>
                  <a:lnTo>
                    <a:pt x="114694" y="247649"/>
                  </a:lnTo>
                  <a:lnTo>
                    <a:pt x="109510" y="259079"/>
                  </a:lnTo>
                  <a:lnTo>
                    <a:pt x="115067" y="260349"/>
                  </a:lnTo>
                  <a:lnTo>
                    <a:pt x="120623" y="262889"/>
                  </a:lnTo>
                  <a:lnTo>
                    <a:pt x="135939" y="269239"/>
                  </a:lnTo>
                  <a:lnTo>
                    <a:pt x="144365" y="273049"/>
                  </a:lnTo>
                  <a:lnTo>
                    <a:pt x="151609" y="279399"/>
                  </a:lnTo>
                  <a:lnTo>
                    <a:pt x="155118" y="283209"/>
                  </a:lnTo>
                  <a:lnTo>
                    <a:pt x="98532" y="283209"/>
                  </a:lnTo>
                  <a:lnTo>
                    <a:pt x="78473" y="327659"/>
                  </a:lnTo>
                  <a:lnTo>
                    <a:pt x="73729" y="339089"/>
                  </a:lnTo>
                  <a:lnTo>
                    <a:pt x="80099" y="346709"/>
                  </a:lnTo>
                  <a:lnTo>
                    <a:pt x="83759" y="349249"/>
                  </a:lnTo>
                  <a:lnTo>
                    <a:pt x="88231" y="353059"/>
                  </a:lnTo>
                  <a:lnTo>
                    <a:pt x="183612" y="353059"/>
                  </a:lnTo>
                  <a:lnTo>
                    <a:pt x="185137" y="356869"/>
                  </a:lnTo>
                  <a:lnTo>
                    <a:pt x="187054" y="361949"/>
                  </a:lnTo>
                  <a:lnTo>
                    <a:pt x="158708" y="361949"/>
                  </a:lnTo>
                  <a:lnTo>
                    <a:pt x="108696" y="384809"/>
                  </a:lnTo>
                  <a:lnTo>
                    <a:pt x="101784" y="386079"/>
                  </a:lnTo>
                  <a:close/>
                </a:path>
                <a:path w="431165" h="430530">
                  <a:moveTo>
                    <a:pt x="378149" y="67309"/>
                  </a:moveTo>
                  <a:lnTo>
                    <a:pt x="272013" y="67309"/>
                  </a:lnTo>
                  <a:lnTo>
                    <a:pt x="315383" y="48259"/>
                  </a:lnTo>
                  <a:lnTo>
                    <a:pt x="322024" y="44449"/>
                  </a:lnTo>
                  <a:lnTo>
                    <a:pt x="328937" y="43179"/>
                  </a:lnTo>
                  <a:lnTo>
                    <a:pt x="336120" y="43179"/>
                  </a:lnTo>
                  <a:lnTo>
                    <a:pt x="345997" y="44449"/>
                  </a:lnTo>
                  <a:lnTo>
                    <a:pt x="355365" y="46989"/>
                  </a:lnTo>
                  <a:lnTo>
                    <a:pt x="364023" y="52069"/>
                  </a:lnTo>
                  <a:lnTo>
                    <a:pt x="371765" y="58419"/>
                  </a:lnTo>
                  <a:lnTo>
                    <a:pt x="378149" y="67309"/>
                  </a:lnTo>
                  <a:close/>
                </a:path>
                <a:path w="431165" h="430530">
                  <a:moveTo>
                    <a:pt x="120217" y="166369"/>
                  </a:moveTo>
                  <a:lnTo>
                    <a:pt x="119946" y="166369"/>
                  </a:lnTo>
                  <a:lnTo>
                    <a:pt x="109374" y="142239"/>
                  </a:lnTo>
                  <a:lnTo>
                    <a:pt x="115880" y="139699"/>
                  </a:lnTo>
                  <a:lnTo>
                    <a:pt x="123846" y="135889"/>
                  </a:lnTo>
                  <a:lnTo>
                    <a:pt x="144748" y="102869"/>
                  </a:lnTo>
                  <a:lnTo>
                    <a:pt x="146917" y="97789"/>
                  </a:lnTo>
                  <a:lnTo>
                    <a:pt x="99209" y="76199"/>
                  </a:lnTo>
                  <a:lnTo>
                    <a:pt x="183971" y="76199"/>
                  </a:lnTo>
                  <a:lnTo>
                    <a:pt x="183104" y="78739"/>
                  </a:lnTo>
                  <a:lnTo>
                    <a:pt x="200587" y="86359"/>
                  </a:lnTo>
                  <a:lnTo>
                    <a:pt x="205331" y="87629"/>
                  </a:lnTo>
                  <a:lnTo>
                    <a:pt x="210346" y="88899"/>
                  </a:lnTo>
                  <a:lnTo>
                    <a:pt x="303177" y="88899"/>
                  </a:lnTo>
                  <a:lnTo>
                    <a:pt x="283533" y="97789"/>
                  </a:lnTo>
                  <a:lnTo>
                    <a:pt x="257656" y="109219"/>
                  </a:lnTo>
                  <a:lnTo>
                    <a:pt x="171312" y="109219"/>
                  </a:lnTo>
                  <a:lnTo>
                    <a:pt x="169144" y="114299"/>
                  </a:lnTo>
                  <a:lnTo>
                    <a:pt x="149492" y="148589"/>
                  </a:lnTo>
                  <a:lnTo>
                    <a:pt x="125367" y="165099"/>
                  </a:lnTo>
                  <a:lnTo>
                    <a:pt x="120217" y="166369"/>
                  </a:lnTo>
                  <a:close/>
                </a:path>
                <a:path w="431165" h="430530">
                  <a:moveTo>
                    <a:pt x="368357" y="146049"/>
                  </a:moveTo>
                  <a:lnTo>
                    <a:pt x="332189" y="146049"/>
                  </a:lnTo>
                  <a:lnTo>
                    <a:pt x="352248" y="101599"/>
                  </a:lnTo>
                  <a:lnTo>
                    <a:pt x="356992" y="91439"/>
                  </a:lnTo>
                  <a:lnTo>
                    <a:pt x="350622" y="83819"/>
                  </a:lnTo>
                  <a:lnTo>
                    <a:pt x="348589" y="81279"/>
                  </a:lnTo>
                  <a:lnTo>
                    <a:pt x="346962" y="80009"/>
                  </a:lnTo>
                  <a:lnTo>
                    <a:pt x="342490" y="76199"/>
                  </a:lnTo>
                  <a:lnTo>
                    <a:pt x="382664" y="76199"/>
                  </a:lnTo>
                  <a:lnTo>
                    <a:pt x="385775" y="85089"/>
                  </a:lnTo>
                  <a:lnTo>
                    <a:pt x="386187" y="97789"/>
                  </a:lnTo>
                  <a:lnTo>
                    <a:pt x="386269" y="100329"/>
                  </a:lnTo>
                  <a:lnTo>
                    <a:pt x="382201" y="114299"/>
                  </a:lnTo>
                  <a:lnTo>
                    <a:pt x="368357" y="146049"/>
                  </a:lnTo>
                  <a:close/>
                </a:path>
                <a:path w="431165" h="430530">
                  <a:moveTo>
                    <a:pt x="222410" y="121919"/>
                  </a:moveTo>
                  <a:lnTo>
                    <a:pt x="208097" y="121919"/>
                  </a:lnTo>
                  <a:lnTo>
                    <a:pt x="200994" y="120649"/>
                  </a:lnTo>
                  <a:lnTo>
                    <a:pt x="187170" y="115569"/>
                  </a:lnTo>
                  <a:lnTo>
                    <a:pt x="171312" y="109219"/>
                  </a:lnTo>
                  <a:lnTo>
                    <a:pt x="257656" y="109219"/>
                  </a:lnTo>
                  <a:lnTo>
                    <a:pt x="243280" y="115569"/>
                  </a:lnTo>
                  <a:lnTo>
                    <a:pt x="229507" y="120649"/>
                  </a:lnTo>
                  <a:lnTo>
                    <a:pt x="222410" y="121919"/>
                  </a:lnTo>
                  <a:close/>
                </a:path>
                <a:path w="431165" h="430530">
                  <a:moveTo>
                    <a:pt x="383091" y="353059"/>
                  </a:moveTo>
                  <a:lnTo>
                    <a:pt x="342761" y="353059"/>
                  </a:lnTo>
                  <a:lnTo>
                    <a:pt x="347369" y="349249"/>
                  </a:lnTo>
                  <a:lnTo>
                    <a:pt x="348860" y="347979"/>
                  </a:lnTo>
                  <a:lnTo>
                    <a:pt x="350893" y="345439"/>
                  </a:lnTo>
                  <a:lnTo>
                    <a:pt x="357127" y="339089"/>
                  </a:lnTo>
                  <a:lnTo>
                    <a:pt x="352248" y="328929"/>
                  </a:lnTo>
                  <a:lnTo>
                    <a:pt x="332189" y="283209"/>
                  </a:lnTo>
                  <a:lnTo>
                    <a:pt x="321347" y="259079"/>
                  </a:lnTo>
                  <a:lnTo>
                    <a:pt x="309827" y="233679"/>
                  </a:lnTo>
                  <a:lnTo>
                    <a:pt x="306930" y="224789"/>
                  </a:lnTo>
                  <a:lnTo>
                    <a:pt x="305964" y="214629"/>
                  </a:lnTo>
                  <a:lnTo>
                    <a:pt x="306930" y="205739"/>
                  </a:lnTo>
                  <a:lnTo>
                    <a:pt x="309827" y="196849"/>
                  </a:lnTo>
                  <a:lnTo>
                    <a:pt x="321347" y="171449"/>
                  </a:lnTo>
                  <a:lnTo>
                    <a:pt x="310233" y="166369"/>
                  </a:lnTo>
                  <a:lnTo>
                    <a:pt x="273400" y="143509"/>
                  </a:lnTo>
                  <a:lnTo>
                    <a:pt x="263339" y="119379"/>
                  </a:lnTo>
                  <a:lnTo>
                    <a:pt x="263881" y="119379"/>
                  </a:lnTo>
                  <a:lnTo>
                    <a:pt x="287735" y="109219"/>
                  </a:lnTo>
                  <a:lnTo>
                    <a:pt x="294105" y="125729"/>
                  </a:lnTo>
                  <a:lnTo>
                    <a:pt x="295867" y="130809"/>
                  </a:lnTo>
                  <a:lnTo>
                    <a:pt x="299662" y="134619"/>
                  </a:lnTo>
                  <a:lnTo>
                    <a:pt x="304405" y="135889"/>
                  </a:lnTo>
                  <a:lnTo>
                    <a:pt x="321076" y="142239"/>
                  </a:lnTo>
                  <a:lnTo>
                    <a:pt x="326633" y="144779"/>
                  </a:lnTo>
                  <a:lnTo>
                    <a:pt x="332189" y="146049"/>
                  </a:lnTo>
                  <a:lnTo>
                    <a:pt x="368357" y="146049"/>
                  </a:lnTo>
                  <a:lnTo>
                    <a:pt x="362820" y="158749"/>
                  </a:lnTo>
                  <a:lnTo>
                    <a:pt x="368377" y="160019"/>
                  </a:lnTo>
                  <a:lnTo>
                    <a:pt x="401989" y="172719"/>
                  </a:lnTo>
                  <a:lnTo>
                    <a:pt x="413856" y="180339"/>
                  </a:lnTo>
                  <a:lnTo>
                    <a:pt x="416448" y="182879"/>
                  </a:lnTo>
                  <a:lnTo>
                    <a:pt x="352113" y="182879"/>
                  </a:lnTo>
                  <a:lnTo>
                    <a:pt x="339915" y="209549"/>
                  </a:lnTo>
                  <a:lnTo>
                    <a:pt x="338559" y="213359"/>
                  </a:lnTo>
                  <a:lnTo>
                    <a:pt x="338559" y="217169"/>
                  </a:lnTo>
                  <a:lnTo>
                    <a:pt x="339915" y="219709"/>
                  </a:lnTo>
                  <a:lnTo>
                    <a:pt x="352113" y="247649"/>
                  </a:lnTo>
                  <a:lnTo>
                    <a:pt x="416254" y="247649"/>
                  </a:lnTo>
                  <a:lnTo>
                    <a:pt x="413990" y="250189"/>
                  </a:lnTo>
                  <a:lnTo>
                    <a:pt x="402124" y="256539"/>
                  </a:lnTo>
                  <a:lnTo>
                    <a:pt x="368512" y="269239"/>
                  </a:lnTo>
                  <a:lnTo>
                    <a:pt x="362955" y="271779"/>
                  </a:lnTo>
                  <a:lnTo>
                    <a:pt x="382336" y="314959"/>
                  </a:lnTo>
                  <a:lnTo>
                    <a:pt x="386462" y="330199"/>
                  </a:lnTo>
                  <a:lnTo>
                    <a:pt x="386144" y="339089"/>
                  </a:lnTo>
                  <a:lnTo>
                    <a:pt x="386053" y="341629"/>
                  </a:lnTo>
                  <a:lnTo>
                    <a:pt x="385962" y="344169"/>
                  </a:lnTo>
                  <a:lnTo>
                    <a:pt x="383091" y="353059"/>
                  </a:lnTo>
                  <a:close/>
                </a:path>
                <a:path w="431165" h="430530">
                  <a:moveTo>
                    <a:pt x="114694" y="247649"/>
                  </a:moveTo>
                  <a:lnTo>
                    <a:pt x="78879" y="247649"/>
                  </a:lnTo>
                  <a:lnTo>
                    <a:pt x="91077" y="219709"/>
                  </a:lnTo>
                  <a:lnTo>
                    <a:pt x="92433" y="217169"/>
                  </a:lnTo>
                  <a:lnTo>
                    <a:pt x="92433" y="213359"/>
                  </a:lnTo>
                  <a:lnTo>
                    <a:pt x="91077" y="209549"/>
                  </a:lnTo>
                  <a:lnTo>
                    <a:pt x="78879" y="182879"/>
                  </a:lnTo>
                  <a:lnTo>
                    <a:pt x="114694" y="182879"/>
                  </a:lnTo>
                  <a:lnTo>
                    <a:pt x="121030" y="196849"/>
                  </a:lnTo>
                  <a:lnTo>
                    <a:pt x="123927" y="205739"/>
                  </a:lnTo>
                  <a:lnTo>
                    <a:pt x="124893" y="214629"/>
                  </a:lnTo>
                  <a:lnTo>
                    <a:pt x="123927" y="224789"/>
                  </a:lnTo>
                  <a:lnTo>
                    <a:pt x="121030" y="233679"/>
                  </a:lnTo>
                  <a:lnTo>
                    <a:pt x="114694" y="247649"/>
                  </a:lnTo>
                  <a:close/>
                </a:path>
                <a:path w="431165" h="430530">
                  <a:moveTo>
                    <a:pt x="416254" y="247649"/>
                  </a:moveTo>
                  <a:lnTo>
                    <a:pt x="352113" y="247649"/>
                  </a:lnTo>
                  <a:lnTo>
                    <a:pt x="357534" y="245109"/>
                  </a:lnTo>
                  <a:lnTo>
                    <a:pt x="392501" y="231139"/>
                  </a:lnTo>
                  <a:lnTo>
                    <a:pt x="403208" y="227329"/>
                  </a:lnTo>
                  <a:lnTo>
                    <a:pt x="404157" y="217169"/>
                  </a:lnTo>
                  <a:lnTo>
                    <a:pt x="404157" y="212089"/>
                  </a:lnTo>
                  <a:lnTo>
                    <a:pt x="403344" y="201929"/>
                  </a:lnTo>
                  <a:lnTo>
                    <a:pt x="392637" y="198119"/>
                  </a:lnTo>
                  <a:lnTo>
                    <a:pt x="357669" y="184149"/>
                  </a:lnTo>
                  <a:lnTo>
                    <a:pt x="352113" y="182879"/>
                  </a:lnTo>
                  <a:lnTo>
                    <a:pt x="416448" y="182879"/>
                  </a:lnTo>
                  <a:lnTo>
                    <a:pt x="422928" y="189229"/>
                  </a:lnTo>
                  <a:lnTo>
                    <a:pt x="428748" y="201929"/>
                  </a:lnTo>
                  <a:lnTo>
                    <a:pt x="430857" y="214629"/>
                  </a:lnTo>
                  <a:lnTo>
                    <a:pt x="428826" y="228599"/>
                  </a:lnTo>
                  <a:lnTo>
                    <a:pt x="423047" y="240029"/>
                  </a:lnTo>
                  <a:lnTo>
                    <a:pt x="416254" y="247649"/>
                  </a:lnTo>
                  <a:close/>
                </a:path>
                <a:path w="431165" h="430530">
                  <a:moveTo>
                    <a:pt x="288006" y="321309"/>
                  </a:moveTo>
                  <a:lnTo>
                    <a:pt x="259409" y="321309"/>
                  </a:lnTo>
                  <a:lnTo>
                    <a:pt x="261442" y="314959"/>
                  </a:lnTo>
                  <a:lnTo>
                    <a:pt x="281229" y="280669"/>
                  </a:lnTo>
                  <a:lnTo>
                    <a:pt x="310504" y="262889"/>
                  </a:lnTo>
                  <a:lnTo>
                    <a:pt x="310775" y="264159"/>
                  </a:lnTo>
                  <a:lnTo>
                    <a:pt x="321347" y="287019"/>
                  </a:lnTo>
                  <a:lnTo>
                    <a:pt x="290445" y="314959"/>
                  </a:lnTo>
                  <a:lnTo>
                    <a:pt x="288006" y="321309"/>
                  </a:lnTo>
                  <a:close/>
                </a:path>
                <a:path w="431165" h="430530">
                  <a:moveTo>
                    <a:pt x="143122" y="321309"/>
                  </a:moveTo>
                  <a:lnTo>
                    <a:pt x="136752" y="304799"/>
                  </a:lnTo>
                  <a:lnTo>
                    <a:pt x="134854" y="299719"/>
                  </a:lnTo>
                  <a:lnTo>
                    <a:pt x="131059" y="295909"/>
                  </a:lnTo>
                  <a:lnTo>
                    <a:pt x="126316" y="293369"/>
                  </a:lnTo>
                  <a:lnTo>
                    <a:pt x="109645" y="287019"/>
                  </a:lnTo>
                  <a:lnTo>
                    <a:pt x="98532" y="283209"/>
                  </a:lnTo>
                  <a:lnTo>
                    <a:pt x="155118" y="283209"/>
                  </a:lnTo>
                  <a:lnTo>
                    <a:pt x="157456" y="285749"/>
                  </a:lnTo>
                  <a:lnTo>
                    <a:pt x="161690" y="294639"/>
                  </a:lnTo>
                  <a:lnTo>
                    <a:pt x="167518" y="309879"/>
                  </a:lnTo>
                  <a:lnTo>
                    <a:pt x="166975" y="309879"/>
                  </a:lnTo>
                  <a:lnTo>
                    <a:pt x="143122" y="321309"/>
                  </a:lnTo>
                  <a:close/>
                </a:path>
                <a:path w="431165" h="430530">
                  <a:moveTo>
                    <a:pt x="183612" y="353059"/>
                  </a:moveTo>
                  <a:lnTo>
                    <a:pt x="99480" y="353059"/>
                  </a:lnTo>
                  <a:lnTo>
                    <a:pt x="147188" y="331469"/>
                  </a:lnTo>
                  <a:lnTo>
                    <a:pt x="187441" y="313689"/>
                  </a:lnTo>
                  <a:lnTo>
                    <a:pt x="194245" y="311149"/>
                  </a:lnTo>
                  <a:lnTo>
                    <a:pt x="208311" y="308609"/>
                  </a:lnTo>
                  <a:lnTo>
                    <a:pt x="222624" y="308609"/>
                  </a:lnTo>
                  <a:lnTo>
                    <a:pt x="236728" y="311149"/>
                  </a:lnTo>
                  <a:lnTo>
                    <a:pt x="243551" y="313689"/>
                  </a:lnTo>
                  <a:lnTo>
                    <a:pt x="259409" y="321309"/>
                  </a:lnTo>
                  <a:lnTo>
                    <a:pt x="288006" y="321309"/>
                  </a:lnTo>
                  <a:lnTo>
                    <a:pt x="285973" y="326389"/>
                  </a:lnTo>
                  <a:lnTo>
                    <a:pt x="283804" y="331469"/>
                  </a:lnTo>
                  <a:lnTo>
                    <a:pt x="303449" y="340359"/>
                  </a:lnTo>
                  <a:lnTo>
                    <a:pt x="210346" y="340359"/>
                  </a:lnTo>
                  <a:lnTo>
                    <a:pt x="205331" y="341629"/>
                  </a:lnTo>
                  <a:lnTo>
                    <a:pt x="200587" y="344169"/>
                  </a:lnTo>
                  <a:lnTo>
                    <a:pt x="183104" y="351789"/>
                  </a:lnTo>
                  <a:lnTo>
                    <a:pt x="183612" y="353059"/>
                  </a:lnTo>
                  <a:close/>
                </a:path>
                <a:path w="431165" h="430530">
                  <a:moveTo>
                    <a:pt x="255752" y="403859"/>
                  </a:moveTo>
                  <a:lnTo>
                    <a:pt x="218342" y="403859"/>
                  </a:lnTo>
                  <a:lnTo>
                    <a:pt x="228101" y="402589"/>
                  </a:lnTo>
                  <a:lnTo>
                    <a:pt x="232166" y="392429"/>
                  </a:lnTo>
                  <a:lnTo>
                    <a:pt x="245584" y="356869"/>
                  </a:lnTo>
                  <a:lnTo>
                    <a:pt x="247753" y="351789"/>
                  </a:lnTo>
                  <a:lnTo>
                    <a:pt x="230269" y="344169"/>
                  </a:lnTo>
                  <a:lnTo>
                    <a:pt x="225661" y="341629"/>
                  </a:lnTo>
                  <a:lnTo>
                    <a:pt x="220646" y="340359"/>
                  </a:lnTo>
                  <a:lnTo>
                    <a:pt x="303449" y="340359"/>
                  </a:lnTo>
                  <a:lnTo>
                    <a:pt x="331512" y="353059"/>
                  </a:lnTo>
                  <a:lnTo>
                    <a:pt x="383091" y="353059"/>
                  </a:lnTo>
                  <a:lnTo>
                    <a:pt x="381040" y="359409"/>
                  </a:lnTo>
                  <a:lnTo>
                    <a:pt x="379009" y="361949"/>
                  </a:lnTo>
                  <a:lnTo>
                    <a:pt x="272149" y="361949"/>
                  </a:lnTo>
                  <a:lnTo>
                    <a:pt x="270116" y="368299"/>
                  </a:lnTo>
                  <a:lnTo>
                    <a:pt x="257240" y="401319"/>
                  </a:lnTo>
                  <a:lnTo>
                    <a:pt x="255752" y="403859"/>
                  </a:lnTo>
                  <a:close/>
                </a:path>
                <a:path w="431165" h="430530">
                  <a:moveTo>
                    <a:pt x="215496" y="430529"/>
                  </a:moveTo>
                  <a:lnTo>
                    <a:pt x="180446" y="412749"/>
                  </a:lnTo>
                  <a:lnTo>
                    <a:pt x="160876" y="368299"/>
                  </a:lnTo>
                  <a:lnTo>
                    <a:pt x="158708" y="361949"/>
                  </a:lnTo>
                  <a:lnTo>
                    <a:pt x="187054" y="361949"/>
                  </a:lnTo>
                  <a:lnTo>
                    <a:pt x="198554" y="392429"/>
                  </a:lnTo>
                  <a:lnTo>
                    <a:pt x="202620" y="402589"/>
                  </a:lnTo>
                  <a:lnTo>
                    <a:pt x="212514" y="403859"/>
                  </a:lnTo>
                  <a:lnTo>
                    <a:pt x="255752" y="403859"/>
                  </a:lnTo>
                  <a:lnTo>
                    <a:pt x="250546" y="412749"/>
                  </a:lnTo>
                  <a:lnTo>
                    <a:pt x="240891" y="422909"/>
                  </a:lnTo>
                  <a:lnTo>
                    <a:pt x="228975" y="427989"/>
                  </a:lnTo>
                  <a:lnTo>
                    <a:pt x="215496" y="430529"/>
                  </a:lnTo>
                  <a:close/>
                </a:path>
                <a:path w="431165" h="430530">
                  <a:moveTo>
                    <a:pt x="336255" y="386079"/>
                  </a:moveTo>
                  <a:lnTo>
                    <a:pt x="329072" y="386079"/>
                  </a:lnTo>
                  <a:lnTo>
                    <a:pt x="322160" y="384809"/>
                  </a:lnTo>
                  <a:lnTo>
                    <a:pt x="272149" y="361949"/>
                  </a:lnTo>
                  <a:lnTo>
                    <a:pt x="379009" y="361949"/>
                  </a:lnTo>
                  <a:lnTo>
                    <a:pt x="346132" y="384809"/>
                  </a:lnTo>
                  <a:lnTo>
                    <a:pt x="336255" y="3860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35773" y="2287076"/>
            <a:ext cx="10896600" cy="15544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000" spc="285" dirty="0"/>
              <a:t>FUNCIONAMENTO</a:t>
            </a:r>
            <a:endParaRPr sz="10000"/>
          </a:p>
        </p:txBody>
      </p:sp>
      <p:grpSp>
        <p:nvGrpSpPr>
          <p:cNvPr id="8" name="object 8"/>
          <p:cNvGrpSpPr/>
          <p:nvPr/>
        </p:nvGrpSpPr>
        <p:grpSpPr>
          <a:xfrm>
            <a:off x="0" y="2120799"/>
            <a:ext cx="18288000" cy="8166734"/>
            <a:chOff x="0" y="2120799"/>
            <a:chExt cx="18288000" cy="8166734"/>
          </a:xfrm>
        </p:grpSpPr>
        <p:sp>
          <p:nvSpPr>
            <p:cNvPr id="9" name="object 9"/>
            <p:cNvSpPr/>
            <p:nvPr/>
          </p:nvSpPr>
          <p:spPr>
            <a:xfrm>
              <a:off x="7829359" y="5143499"/>
              <a:ext cx="9064625" cy="3439795"/>
            </a:xfrm>
            <a:custGeom>
              <a:avLst/>
              <a:gdLst/>
              <a:ahLst/>
              <a:cxnLst/>
              <a:rect l="l" t="t" r="r" b="b"/>
              <a:pathLst>
                <a:path w="9064625" h="3439795">
                  <a:moveTo>
                    <a:pt x="8435959" y="3439502"/>
                  </a:moveTo>
                  <a:lnTo>
                    <a:pt x="628650" y="3439502"/>
                  </a:lnTo>
                  <a:lnTo>
                    <a:pt x="581733" y="3437777"/>
                  </a:lnTo>
                  <a:lnTo>
                    <a:pt x="535752" y="3432685"/>
                  </a:lnTo>
                  <a:lnTo>
                    <a:pt x="490830" y="3424348"/>
                  </a:lnTo>
                  <a:lnTo>
                    <a:pt x="447087" y="3412885"/>
                  </a:lnTo>
                  <a:lnTo>
                    <a:pt x="404645" y="3398420"/>
                  </a:lnTo>
                  <a:lnTo>
                    <a:pt x="363627" y="3381073"/>
                  </a:lnTo>
                  <a:lnTo>
                    <a:pt x="324152" y="3360967"/>
                  </a:lnTo>
                  <a:lnTo>
                    <a:pt x="286343" y="3338222"/>
                  </a:lnTo>
                  <a:lnTo>
                    <a:pt x="250321" y="3312961"/>
                  </a:lnTo>
                  <a:lnTo>
                    <a:pt x="216209" y="3285304"/>
                  </a:lnTo>
                  <a:lnTo>
                    <a:pt x="184127" y="3255374"/>
                  </a:lnTo>
                  <a:lnTo>
                    <a:pt x="154197" y="3223292"/>
                  </a:lnTo>
                  <a:lnTo>
                    <a:pt x="126540" y="3189180"/>
                  </a:lnTo>
                  <a:lnTo>
                    <a:pt x="101279" y="3153158"/>
                  </a:lnTo>
                  <a:lnTo>
                    <a:pt x="78534" y="3115349"/>
                  </a:lnTo>
                  <a:lnTo>
                    <a:pt x="58428" y="3075875"/>
                  </a:lnTo>
                  <a:lnTo>
                    <a:pt x="41081" y="3034856"/>
                  </a:lnTo>
                  <a:lnTo>
                    <a:pt x="26616" y="2992414"/>
                  </a:lnTo>
                  <a:lnTo>
                    <a:pt x="15154" y="2948671"/>
                  </a:lnTo>
                  <a:lnTo>
                    <a:pt x="6816" y="2903749"/>
                  </a:lnTo>
                  <a:lnTo>
                    <a:pt x="1724" y="2857768"/>
                  </a:lnTo>
                  <a:lnTo>
                    <a:pt x="0" y="2810852"/>
                  </a:lnTo>
                  <a:lnTo>
                    <a:pt x="0" y="628650"/>
                  </a:lnTo>
                  <a:lnTo>
                    <a:pt x="1724" y="581733"/>
                  </a:lnTo>
                  <a:lnTo>
                    <a:pt x="6816" y="535752"/>
                  </a:lnTo>
                  <a:lnTo>
                    <a:pt x="15154" y="490830"/>
                  </a:lnTo>
                  <a:lnTo>
                    <a:pt x="26616" y="447087"/>
                  </a:lnTo>
                  <a:lnTo>
                    <a:pt x="41081" y="404645"/>
                  </a:lnTo>
                  <a:lnTo>
                    <a:pt x="58428" y="363627"/>
                  </a:lnTo>
                  <a:lnTo>
                    <a:pt x="78534" y="324152"/>
                  </a:lnTo>
                  <a:lnTo>
                    <a:pt x="101279" y="286343"/>
                  </a:lnTo>
                  <a:lnTo>
                    <a:pt x="126540" y="250321"/>
                  </a:lnTo>
                  <a:lnTo>
                    <a:pt x="154197" y="216209"/>
                  </a:lnTo>
                  <a:lnTo>
                    <a:pt x="184127" y="184127"/>
                  </a:lnTo>
                  <a:lnTo>
                    <a:pt x="216209" y="154197"/>
                  </a:lnTo>
                  <a:lnTo>
                    <a:pt x="250321" y="126540"/>
                  </a:lnTo>
                  <a:lnTo>
                    <a:pt x="286343" y="101279"/>
                  </a:lnTo>
                  <a:lnTo>
                    <a:pt x="324152" y="78534"/>
                  </a:lnTo>
                  <a:lnTo>
                    <a:pt x="363627" y="58428"/>
                  </a:lnTo>
                  <a:lnTo>
                    <a:pt x="404645" y="41081"/>
                  </a:lnTo>
                  <a:lnTo>
                    <a:pt x="447087" y="26616"/>
                  </a:lnTo>
                  <a:lnTo>
                    <a:pt x="490830" y="15154"/>
                  </a:lnTo>
                  <a:lnTo>
                    <a:pt x="535752" y="6816"/>
                  </a:lnTo>
                  <a:lnTo>
                    <a:pt x="581733" y="1724"/>
                  </a:lnTo>
                  <a:lnTo>
                    <a:pt x="628650" y="0"/>
                  </a:lnTo>
                  <a:lnTo>
                    <a:pt x="8435959" y="0"/>
                  </a:lnTo>
                  <a:lnTo>
                    <a:pt x="8482875" y="1724"/>
                  </a:lnTo>
                  <a:lnTo>
                    <a:pt x="8528856" y="6816"/>
                  </a:lnTo>
                  <a:lnTo>
                    <a:pt x="8573778" y="15154"/>
                  </a:lnTo>
                  <a:lnTo>
                    <a:pt x="8617521" y="26616"/>
                  </a:lnTo>
                  <a:lnTo>
                    <a:pt x="8659962" y="41081"/>
                  </a:lnTo>
                  <a:lnTo>
                    <a:pt x="8700981" y="58428"/>
                  </a:lnTo>
                  <a:lnTo>
                    <a:pt x="8740456" y="78534"/>
                  </a:lnTo>
                  <a:lnTo>
                    <a:pt x="8778265" y="101279"/>
                  </a:lnTo>
                  <a:lnTo>
                    <a:pt x="8814286" y="126540"/>
                  </a:lnTo>
                  <a:lnTo>
                    <a:pt x="8848399" y="154197"/>
                  </a:lnTo>
                  <a:lnTo>
                    <a:pt x="8880481" y="184127"/>
                  </a:lnTo>
                  <a:lnTo>
                    <a:pt x="8910411" y="216209"/>
                  </a:lnTo>
                  <a:lnTo>
                    <a:pt x="8938067" y="250321"/>
                  </a:lnTo>
                  <a:lnTo>
                    <a:pt x="8963329" y="286343"/>
                  </a:lnTo>
                  <a:lnTo>
                    <a:pt x="8986073" y="324152"/>
                  </a:lnTo>
                  <a:lnTo>
                    <a:pt x="9006180" y="363627"/>
                  </a:lnTo>
                  <a:lnTo>
                    <a:pt x="9023526" y="404645"/>
                  </a:lnTo>
                  <a:lnTo>
                    <a:pt x="9037992" y="447087"/>
                  </a:lnTo>
                  <a:lnTo>
                    <a:pt x="9049454" y="490830"/>
                  </a:lnTo>
                  <a:lnTo>
                    <a:pt x="9057792" y="535752"/>
                  </a:lnTo>
                  <a:lnTo>
                    <a:pt x="9062884" y="581733"/>
                  </a:lnTo>
                  <a:lnTo>
                    <a:pt x="9064608" y="628650"/>
                  </a:lnTo>
                  <a:lnTo>
                    <a:pt x="9064608" y="2810852"/>
                  </a:lnTo>
                  <a:lnTo>
                    <a:pt x="9062884" y="2857768"/>
                  </a:lnTo>
                  <a:lnTo>
                    <a:pt x="9057792" y="2903749"/>
                  </a:lnTo>
                  <a:lnTo>
                    <a:pt x="9049454" y="2948671"/>
                  </a:lnTo>
                  <a:lnTo>
                    <a:pt x="9037992" y="2992414"/>
                  </a:lnTo>
                  <a:lnTo>
                    <a:pt x="9023526" y="3034856"/>
                  </a:lnTo>
                  <a:lnTo>
                    <a:pt x="9006180" y="3075875"/>
                  </a:lnTo>
                  <a:lnTo>
                    <a:pt x="8986073" y="3115349"/>
                  </a:lnTo>
                  <a:lnTo>
                    <a:pt x="8963329" y="3153158"/>
                  </a:lnTo>
                  <a:lnTo>
                    <a:pt x="8938067" y="3189180"/>
                  </a:lnTo>
                  <a:lnTo>
                    <a:pt x="8910411" y="3223292"/>
                  </a:lnTo>
                  <a:lnTo>
                    <a:pt x="8880481" y="3255374"/>
                  </a:lnTo>
                  <a:lnTo>
                    <a:pt x="8848399" y="3285304"/>
                  </a:lnTo>
                  <a:lnTo>
                    <a:pt x="8814286" y="3312961"/>
                  </a:lnTo>
                  <a:lnTo>
                    <a:pt x="8778265" y="3338222"/>
                  </a:lnTo>
                  <a:lnTo>
                    <a:pt x="8740456" y="3360967"/>
                  </a:lnTo>
                  <a:lnTo>
                    <a:pt x="8700981" y="3381073"/>
                  </a:lnTo>
                  <a:lnTo>
                    <a:pt x="8659962" y="3398420"/>
                  </a:lnTo>
                  <a:lnTo>
                    <a:pt x="8617521" y="3412885"/>
                  </a:lnTo>
                  <a:lnTo>
                    <a:pt x="8573778" y="3424348"/>
                  </a:lnTo>
                  <a:lnTo>
                    <a:pt x="8528856" y="3432685"/>
                  </a:lnTo>
                  <a:lnTo>
                    <a:pt x="8482875" y="3437777"/>
                  </a:lnTo>
                  <a:lnTo>
                    <a:pt x="8435959" y="3439502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38465" y="7327327"/>
              <a:ext cx="114300" cy="11429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038465" y="7727377"/>
              <a:ext cx="114300" cy="11429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038465" y="8127427"/>
              <a:ext cx="114300" cy="11429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5705018"/>
              <a:ext cx="7005726" cy="4581981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920468" y="2120799"/>
              <a:ext cx="2723142" cy="2723141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9707493" y="8665473"/>
              <a:ext cx="8580755" cy="1417320"/>
            </a:xfrm>
            <a:custGeom>
              <a:avLst/>
              <a:gdLst/>
              <a:ahLst/>
              <a:cxnLst/>
              <a:rect l="l" t="t" r="r" b="b"/>
              <a:pathLst>
                <a:path w="8580754" h="1417320">
                  <a:moveTo>
                    <a:pt x="628649" y="1417310"/>
                  </a:moveTo>
                  <a:lnTo>
                    <a:pt x="581733" y="1415513"/>
                  </a:lnTo>
                  <a:lnTo>
                    <a:pt x="535752" y="1410421"/>
                  </a:lnTo>
                  <a:lnTo>
                    <a:pt x="490830" y="1402084"/>
                  </a:lnTo>
                  <a:lnTo>
                    <a:pt x="447087" y="1390621"/>
                  </a:lnTo>
                  <a:lnTo>
                    <a:pt x="404645" y="1376156"/>
                  </a:lnTo>
                  <a:lnTo>
                    <a:pt x="363627" y="1358809"/>
                  </a:lnTo>
                  <a:lnTo>
                    <a:pt x="324152" y="1338703"/>
                  </a:lnTo>
                  <a:lnTo>
                    <a:pt x="286343" y="1315958"/>
                  </a:lnTo>
                  <a:lnTo>
                    <a:pt x="250321" y="1290697"/>
                  </a:lnTo>
                  <a:lnTo>
                    <a:pt x="216209" y="1263040"/>
                  </a:lnTo>
                  <a:lnTo>
                    <a:pt x="184127" y="1233110"/>
                  </a:lnTo>
                  <a:lnTo>
                    <a:pt x="154197" y="1201028"/>
                  </a:lnTo>
                  <a:lnTo>
                    <a:pt x="126540" y="1166916"/>
                  </a:lnTo>
                  <a:lnTo>
                    <a:pt x="101279" y="1130894"/>
                  </a:lnTo>
                  <a:lnTo>
                    <a:pt x="78534" y="1093085"/>
                  </a:lnTo>
                  <a:lnTo>
                    <a:pt x="58428" y="1053611"/>
                  </a:lnTo>
                  <a:lnTo>
                    <a:pt x="41081" y="1012592"/>
                  </a:lnTo>
                  <a:lnTo>
                    <a:pt x="26616" y="970150"/>
                  </a:lnTo>
                  <a:lnTo>
                    <a:pt x="15154" y="926407"/>
                  </a:lnTo>
                  <a:lnTo>
                    <a:pt x="6816" y="881485"/>
                  </a:lnTo>
                  <a:lnTo>
                    <a:pt x="1724" y="835505"/>
                  </a:lnTo>
                  <a:lnTo>
                    <a:pt x="0" y="788588"/>
                  </a:lnTo>
                  <a:lnTo>
                    <a:pt x="0" y="628765"/>
                  </a:lnTo>
                  <a:lnTo>
                    <a:pt x="1724" y="581848"/>
                  </a:lnTo>
                  <a:lnTo>
                    <a:pt x="6816" y="535867"/>
                  </a:lnTo>
                  <a:lnTo>
                    <a:pt x="15154" y="490945"/>
                  </a:lnTo>
                  <a:lnTo>
                    <a:pt x="26616" y="447202"/>
                  </a:lnTo>
                  <a:lnTo>
                    <a:pt x="41081" y="404761"/>
                  </a:lnTo>
                  <a:lnTo>
                    <a:pt x="58428" y="363742"/>
                  </a:lnTo>
                  <a:lnTo>
                    <a:pt x="78534" y="324267"/>
                  </a:lnTo>
                  <a:lnTo>
                    <a:pt x="101279" y="286458"/>
                  </a:lnTo>
                  <a:lnTo>
                    <a:pt x="126540" y="250437"/>
                  </a:lnTo>
                  <a:lnTo>
                    <a:pt x="154197" y="216324"/>
                  </a:lnTo>
                  <a:lnTo>
                    <a:pt x="184127" y="184242"/>
                  </a:lnTo>
                  <a:lnTo>
                    <a:pt x="216209" y="154312"/>
                  </a:lnTo>
                  <a:lnTo>
                    <a:pt x="250321" y="126655"/>
                  </a:lnTo>
                  <a:lnTo>
                    <a:pt x="286343" y="101394"/>
                  </a:lnTo>
                  <a:lnTo>
                    <a:pt x="324152" y="78649"/>
                  </a:lnTo>
                  <a:lnTo>
                    <a:pt x="363627" y="58543"/>
                  </a:lnTo>
                  <a:lnTo>
                    <a:pt x="404645" y="41196"/>
                  </a:lnTo>
                  <a:lnTo>
                    <a:pt x="447087" y="26731"/>
                  </a:lnTo>
                  <a:lnTo>
                    <a:pt x="490830" y="15269"/>
                  </a:lnTo>
                  <a:lnTo>
                    <a:pt x="535752" y="6931"/>
                  </a:lnTo>
                  <a:lnTo>
                    <a:pt x="581733" y="1839"/>
                  </a:lnTo>
                  <a:lnTo>
                    <a:pt x="628650" y="0"/>
                  </a:lnTo>
                  <a:lnTo>
                    <a:pt x="8580505" y="115"/>
                  </a:lnTo>
                  <a:lnTo>
                    <a:pt x="8580505" y="1417242"/>
                  </a:lnTo>
                  <a:lnTo>
                    <a:pt x="628649" y="1417310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603290" y="9218021"/>
              <a:ext cx="104775" cy="10477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603290" y="9618071"/>
              <a:ext cx="104775" cy="104774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1535773" y="2976628"/>
            <a:ext cx="15355569" cy="6863715"/>
          </a:xfrm>
          <a:prstGeom prst="rect">
            <a:avLst/>
          </a:prstGeom>
        </p:spPr>
        <p:txBody>
          <a:bodyPr vert="horz" wrap="square" lIns="0" tIns="6724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95"/>
              </a:spcBef>
            </a:pPr>
            <a:r>
              <a:rPr sz="9100" b="1" spc="140" dirty="0">
                <a:solidFill>
                  <a:srgbClr val="65FFE7"/>
                </a:solidFill>
                <a:latin typeface="Trebuchet MS"/>
                <a:cs typeface="Trebuchet MS"/>
              </a:rPr>
              <a:t>DO</a:t>
            </a:r>
            <a:r>
              <a:rPr sz="9100" b="1" spc="-370" dirty="0">
                <a:solidFill>
                  <a:srgbClr val="65FFE7"/>
                </a:solidFill>
                <a:latin typeface="Trebuchet MS"/>
                <a:cs typeface="Trebuchet MS"/>
              </a:rPr>
              <a:t> </a:t>
            </a:r>
            <a:r>
              <a:rPr sz="9100" b="1" spc="550" dirty="0">
                <a:solidFill>
                  <a:srgbClr val="65FFE7"/>
                </a:solidFill>
                <a:latin typeface="Trebuchet MS"/>
                <a:cs typeface="Trebuchet MS"/>
              </a:rPr>
              <a:t>SISTEMA</a:t>
            </a:r>
            <a:endParaRPr sz="9100">
              <a:latin typeface="Trebuchet MS"/>
              <a:cs typeface="Trebuchet MS"/>
            </a:endParaRPr>
          </a:p>
          <a:p>
            <a:pPr marL="6802120">
              <a:lnSpc>
                <a:spcPct val="100000"/>
              </a:lnSpc>
              <a:spcBef>
                <a:spcPts val="1280"/>
              </a:spcBef>
            </a:pPr>
            <a:r>
              <a:rPr sz="22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Fluxo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operação:</a:t>
            </a:r>
            <a:endParaRPr sz="2250">
              <a:latin typeface="Lucida Sans Unicode"/>
              <a:cs typeface="Lucida Sans Unicode"/>
            </a:endParaRPr>
          </a:p>
          <a:p>
            <a:pPr marL="7287895" indent="-284480">
              <a:lnSpc>
                <a:spcPct val="100000"/>
              </a:lnSpc>
              <a:spcBef>
                <a:spcPts val="450"/>
              </a:spcBef>
              <a:buAutoNum type="arabicPeriod"/>
              <a:tabLst>
                <a:tab pos="7287895" algn="l"/>
              </a:tabLst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Sensor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mede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nível/obstrução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do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bueiro</a:t>
            </a:r>
            <a:endParaRPr sz="2250">
              <a:latin typeface="Lucida Sans Unicode"/>
              <a:cs typeface="Lucida Sans Unicode"/>
            </a:endParaRPr>
          </a:p>
          <a:p>
            <a:pPr marL="7286625" indent="-283845">
              <a:lnSpc>
                <a:spcPct val="100000"/>
              </a:lnSpc>
              <a:spcBef>
                <a:spcPts val="450"/>
              </a:spcBef>
              <a:buAutoNum type="arabicPeriod"/>
              <a:tabLst>
                <a:tab pos="7286625" algn="l"/>
              </a:tabLst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Microcontrolador</a:t>
            </a:r>
            <a:r>
              <a:rPr sz="225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faz</a:t>
            </a:r>
            <a:r>
              <a:rPr sz="225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processamento</a:t>
            </a:r>
            <a:r>
              <a:rPr sz="225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na</a:t>
            </a:r>
            <a:r>
              <a:rPr sz="225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borda</a:t>
            </a:r>
            <a:endParaRPr sz="2250">
              <a:latin typeface="Lucida Sans Unicode"/>
              <a:cs typeface="Lucida Sans Unicode"/>
            </a:endParaRPr>
          </a:p>
          <a:p>
            <a:pPr marL="7287259" indent="-284480">
              <a:lnSpc>
                <a:spcPct val="100000"/>
              </a:lnSpc>
              <a:spcBef>
                <a:spcPts val="450"/>
              </a:spcBef>
              <a:buAutoNum type="arabicPeriod"/>
              <a:tabLst>
                <a:tab pos="7287259" algn="l"/>
              </a:tabLst>
            </a:pP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Dados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enviados</a:t>
            </a:r>
            <a:r>
              <a:rPr sz="225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via</a:t>
            </a:r>
            <a:r>
              <a:rPr sz="225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LoRaWAN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50" dirty="0">
                <a:solidFill>
                  <a:srgbClr val="FFFFFF"/>
                </a:solidFill>
                <a:latin typeface="Lucida Sans Unicode"/>
                <a:cs typeface="Lucida Sans Unicode"/>
              </a:rPr>
              <a:t>ao</a:t>
            </a:r>
            <a:r>
              <a:rPr sz="225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20" dirty="0">
                <a:solidFill>
                  <a:srgbClr val="FFFFFF"/>
                </a:solidFill>
                <a:latin typeface="Lucida Sans Unicode"/>
                <a:cs typeface="Lucida Sans Unicode"/>
              </a:rPr>
              <a:t>gateway</a:t>
            </a:r>
            <a:endParaRPr sz="2250">
              <a:latin typeface="Lucida Sans Unicode"/>
              <a:cs typeface="Lucida Sans Unicode"/>
            </a:endParaRPr>
          </a:p>
          <a:p>
            <a:pPr marL="7286625" marR="4043679" indent="-284480">
              <a:lnSpc>
                <a:spcPct val="116700"/>
              </a:lnSpc>
              <a:buAutoNum type="arabicPeriod"/>
              <a:tabLst>
                <a:tab pos="7774305" algn="l"/>
              </a:tabLst>
            </a:pPr>
            <a:r>
              <a:rPr sz="22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Plataforma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na</a:t>
            </a:r>
            <a:r>
              <a:rPr sz="225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nuvem</a:t>
            </a:r>
            <a:r>
              <a:rPr sz="22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exibe: 	Alertas</a:t>
            </a:r>
            <a:endParaRPr sz="2250">
              <a:latin typeface="Lucida Sans Unicode"/>
              <a:cs typeface="Lucida Sans Unicode"/>
            </a:endParaRPr>
          </a:p>
          <a:p>
            <a:pPr marL="7774305" marR="5001895">
              <a:lnSpc>
                <a:spcPct val="116700"/>
              </a:lnSpc>
            </a:pPr>
            <a:r>
              <a:rPr sz="2250" spc="125" dirty="0">
                <a:solidFill>
                  <a:srgbClr val="FFFFFF"/>
                </a:solidFill>
                <a:latin typeface="Lucida Sans Unicode"/>
                <a:cs typeface="Lucida Sans Unicode"/>
              </a:rPr>
              <a:t>Mapas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calor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Histórico</a:t>
            </a:r>
            <a:r>
              <a:rPr sz="225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níveis</a:t>
            </a:r>
            <a:endParaRPr sz="2250">
              <a:latin typeface="Lucida Sans Unicode"/>
              <a:cs typeface="Lucida Sans Unicode"/>
            </a:endParaRPr>
          </a:p>
          <a:p>
            <a:pPr marL="8848090">
              <a:lnSpc>
                <a:spcPct val="100000"/>
              </a:lnSpc>
              <a:spcBef>
                <a:spcPts val="2695"/>
              </a:spcBef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Modos</a:t>
            </a:r>
            <a:r>
              <a:rPr sz="225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operação:</a:t>
            </a:r>
            <a:endParaRPr sz="2250">
              <a:latin typeface="Lucida Sans Unicode"/>
              <a:cs typeface="Lucida Sans Unicode"/>
            </a:endParaRPr>
          </a:p>
          <a:p>
            <a:pPr marL="9333865" marR="5080">
              <a:lnSpc>
                <a:spcPct val="116700"/>
              </a:lnSpc>
            </a:pPr>
            <a:r>
              <a:rPr sz="22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Tempo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normal: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leituras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27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204" dirty="0">
                <a:solidFill>
                  <a:srgbClr val="FFFFFF"/>
                </a:solidFill>
                <a:latin typeface="Lucida Sans Unicode"/>
                <a:cs typeface="Lucida Sans Unicode"/>
              </a:rPr>
              <a:t>cada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370" dirty="0">
                <a:solidFill>
                  <a:srgbClr val="FFFFFF"/>
                </a:solidFill>
                <a:latin typeface="Lucida Sans Unicode"/>
                <a:cs typeface="Lucida Sans Unicode"/>
              </a:rPr>
              <a:t>15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minutos </a:t>
            </a:r>
            <a:r>
              <a:rPr sz="225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Situação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crítica: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leituras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27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204" dirty="0">
                <a:solidFill>
                  <a:srgbClr val="FFFFFF"/>
                </a:solidFill>
                <a:latin typeface="Lucida Sans Unicode"/>
                <a:cs typeface="Lucida Sans Unicode"/>
              </a:rPr>
              <a:t>cada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50" dirty="0">
                <a:solidFill>
                  <a:srgbClr val="FFFFFF"/>
                </a:solidFill>
                <a:latin typeface="Lucida Sans Unicode"/>
                <a:cs typeface="Lucida Sans Unicode"/>
              </a:rPr>
              <a:t>2</a:t>
            </a:r>
            <a:r>
              <a:rPr sz="225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minutos</a:t>
            </a:r>
            <a:endParaRPr sz="22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83398" y="2482655"/>
            <a:ext cx="8590280" cy="2969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indent="318770">
              <a:lnSpc>
                <a:spcPct val="100000"/>
              </a:lnSpc>
              <a:spcBef>
                <a:spcPts val="114"/>
              </a:spcBef>
            </a:pPr>
            <a:r>
              <a:rPr sz="9650" spc="280" dirty="0"/>
              <a:t>SEGURANÇA</a:t>
            </a:r>
            <a:r>
              <a:rPr sz="9650" spc="-370" dirty="0"/>
              <a:t> </a:t>
            </a:r>
            <a:r>
              <a:rPr sz="9650" spc="55" dirty="0"/>
              <a:t>E </a:t>
            </a:r>
            <a:r>
              <a:rPr sz="9650" spc="330" dirty="0">
                <a:solidFill>
                  <a:srgbClr val="65FFE7"/>
                </a:solidFill>
              </a:rPr>
              <a:t>VIABILIDADE</a:t>
            </a:r>
            <a:endParaRPr sz="965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06549" y="905018"/>
            <a:ext cx="6859230" cy="5562600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0" y="5758547"/>
            <a:ext cx="17658080" cy="4528820"/>
            <a:chOff x="0" y="5758547"/>
            <a:chExt cx="17658080" cy="4528820"/>
          </a:xfrm>
        </p:grpSpPr>
        <p:sp>
          <p:nvSpPr>
            <p:cNvPr id="8" name="object 8"/>
            <p:cNvSpPr/>
            <p:nvPr/>
          </p:nvSpPr>
          <p:spPr>
            <a:xfrm>
              <a:off x="1596098" y="5758547"/>
              <a:ext cx="8428355" cy="2160270"/>
            </a:xfrm>
            <a:custGeom>
              <a:avLst/>
              <a:gdLst/>
              <a:ahLst/>
              <a:cxnLst/>
              <a:rect l="l" t="t" r="r" b="b"/>
              <a:pathLst>
                <a:path w="8428355" h="2160270">
                  <a:moveTo>
                    <a:pt x="7800927" y="2159749"/>
                  </a:moveTo>
                  <a:lnTo>
                    <a:pt x="628650" y="2159749"/>
                  </a:lnTo>
                  <a:lnTo>
                    <a:pt x="581733" y="2158024"/>
                  </a:lnTo>
                  <a:lnTo>
                    <a:pt x="535752" y="2152933"/>
                  </a:lnTo>
                  <a:lnTo>
                    <a:pt x="490830" y="2144595"/>
                  </a:lnTo>
                  <a:lnTo>
                    <a:pt x="447087" y="2133132"/>
                  </a:lnTo>
                  <a:lnTo>
                    <a:pt x="404645" y="2118667"/>
                  </a:lnTo>
                  <a:lnTo>
                    <a:pt x="363627" y="2101320"/>
                  </a:lnTo>
                  <a:lnTo>
                    <a:pt x="324152" y="2081214"/>
                  </a:lnTo>
                  <a:lnTo>
                    <a:pt x="286343" y="2058469"/>
                  </a:lnTo>
                  <a:lnTo>
                    <a:pt x="250322" y="2033208"/>
                  </a:lnTo>
                  <a:lnTo>
                    <a:pt x="216209" y="2005552"/>
                  </a:lnTo>
                  <a:lnTo>
                    <a:pt x="184127" y="1975621"/>
                  </a:lnTo>
                  <a:lnTo>
                    <a:pt x="154197" y="1943539"/>
                  </a:lnTo>
                  <a:lnTo>
                    <a:pt x="126540" y="1909427"/>
                  </a:lnTo>
                  <a:lnTo>
                    <a:pt x="101279" y="1873405"/>
                  </a:lnTo>
                  <a:lnTo>
                    <a:pt x="78534" y="1835596"/>
                  </a:lnTo>
                  <a:lnTo>
                    <a:pt x="58428" y="1796122"/>
                  </a:lnTo>
                  <a:lnTo>
                    <a:pt x="41081" y="1755103"/>
                  </a:lnTo>
                  <a:lnTo>
                    <a:pt x="26616" y="1712661"/>
                  </a:lnTo>
                  <a:lnTo>
                    <a:pt x="15154" y="1668918"/>
                  </a:lnTo>
                  <a:lnTo>
                    <a:pt x="6816" y="1623996"/>
                  </a:lnTo>
                  <a:lnTo>
                    <a:pt x="1724" y="1578016"/>
                  </a:lnTo>
                  <a:lnTo>
                    <a:pt x="0" y="1531099"/>
                  </a:lnTo>
                  <a:lnTo>
                    <a:pt x="0" y="628650"/>
                  </a:lnTo>
                  <a:lnTo>
                    <a:pt x="1724" y="581733"/>
                  </a:lnTo>
                  <a:lnTo>
                    <a:pt x="6816" y="535752"/>
                  </a:lnTo>
                  <a:lnTo>
                    <a:pt x="15154" y="490830"/>
                  </a:lnTo>
                  <a:lnTo>
                    <a:pt x="26616" y="447087"/>
                  </a:lnTo>
                  <a:lnTo>
                    <a:pt x="41081" y="404645"/>
                  </a:lnTo>
                  <a:lnTo>
                    <a:pt x="58428" y="363627"/>
                  </a:lnTo>
                  <a:lnTo>
                    <a:pt x="78534" y="324152"/>
                  </a:lnTo>
                  <a:lnTo>
                    <a:pt x="101279" y="286343"/>
                  </a:lnTo>
                  <a:lnTo>
                    <a:pt x="126540" y="250322"/>
                  </a:lnTo>
                  <a:lnTo>
                    <a:pt x="154197" y="216209"/>
                  </a:lnTo>
                  <a:lnTo>
                    <a:pt x="184127" y="184127"/>
                  </a:lnTo>
                  <a:lnTo>
                    <a:pt x="216209" y="154197"/>
                  </a:lnTo>
                  <a:lnTo>
                    <a:pt x="250322" y="126540"/>
                  </a:lnTo>
                  <a:lnTo>
                    <a:pt x="286343" y="101279"/>
                  </a:lnTo>
                  <a:lnTo>
                    <a:pt x="324152" y="78534"/>
                  </a:lnTo>
                  <a:lnTo>
                    <a:pt x="363627" y="58428"/>
                  </a:lnTo>
                  <a:lnTo>
                    <a:pt x="404645" y="41081"/>
                  </a:lnTo>
                  <a:lnTo>
                    <a:pt x="447087" y="26616"/>
                  </a:lnTo>
                  <a:lnTo>
                    <a:pt x="490830" y="15154"/>
                  </a:lnTo>
                  <a:lnTo>
                    <a:pt x="535752" y="6816"/>
                  </a:lnTo>
                  <a:lnTo>
                    <a:pt x="581733" y="1724"/>
                  </a:lnTo>
                  <a:lnTo>
                    <a:pt x="628650" y="0"/>
                  </a:lnTo>
                  <a:lnTo>
                    <a:pt x="7800927" y="0"/>
                  </a:lnTo>
                  <a:lnTo>
                    <a:pt x="7847844" y="1724"/>
                  </a:lnTo>
                  <a:lnTo>
                    <a:pt x="7893824" y="6816"/>
                  </a:lnTo>
                  <a:lnTo>
                    <a:pt x="7938747" y="15154"/>
                  </a:lnTo>
                  <a:lnTo>
                    <a:pt x="7982489" y="26616"/>
                  </a:lnTo>
                  <a:lnTo>
                    <a:pt x="8024931" y="41081"/>
                  </a:lnTo>
                  <a:lnTo>
                    <a:pt x="8065950" y="58428"/>
                  </a:lnTo>
                  <a:lnTo>
                    <a:pt x="8105425" y="78534"/>
                  </a:lnTo>
                  <a:lnTo>
                    <a:pt x="8143233" y="101279"/>
                  </a:lnTo>
                  <a:lnTo>
                    <a:pt x="8179255" y="126540"/>
                  </a:lnTo>
                  <a:lnTo>
                    <a:pt x="8213368" y="154197"/>
                  </a:lnTo>
                  <a:lnTo>
                    <a:pt x="8245450" y="184127"/>
                  </a:lnTo>
                  <a:lnTo>
                    <a:pt x="8275380" y="216209"/>
                  </a:lnTo>
                  <a:lnTo>
                    <a:pt x="8303036" y="250322"/>
                  </a:lnTo>
                  <a:lnTo>
                    <a:pt x="8328298" y="286343"/>
                  </a:lnTo>
                  <a:lnTo>
                    <a:pt x="8351042" y="324152"/>
                  </a:lnTo>
                  <a:lnTo>
                    <a:pt x="8371149" y="363627"/>
                  </a:lnTo>
                  <a:lnTo>
                    <a:pt x="8388495" y="404645"/>
                  </a:lnTo>
                  <a:lnTo>
                    <a:pt x="8402961" y="447087"/>
                  </a:lnTo>
                  <a:lnTo>
                    <a:pt x="8414423" y="490830"/>
                  </a:lnTo>
                  <a:lnTo>
                    <a:pt x="8422761" y="535752"/>
                  </a:lnTo>
                  <a:lnTo>
                    <a:pt x="8427853" y="581733"/>
                  </a:lnTo>
                  <a:lnTo>
                    <a:pt x="8428083" y="588010"/>
                  </a:lnTo>
                  <a:lnTo>
                    <a:pt x="8428083" y="1571739"/>
                  </a:lnTo>
                  <a:lnTo>
                    <a:pt x="8422761" y="1623996"/>
                  </a:lnTo>
                  <a:lnTo>
                    <a:pt x="8414423" y="1668918"/>
                  </a:lnTo>
                  <a:lnTo>
                    <a:pt x="8402961" y="1712661"/>
                  </a:lnTo>
                  <a:lnTo>
                    <a:pt x="8388495" y="1755103"/>
                  </a:lnTo>
                  <a:lnTo>
                    <a:pt x="8371149" y="1796122"/>
                  </a:lnTo>
                  <a:lnTo>
                    <a:pt x="8351042" y="1835596"/>
                  </a:lnTo>
                  <a:lnTo>
                    <a:pt x="8328298" y="1873405"/>
                  </a:lnTo>
                  <a:lnTo>
                    <a:pt x="8303036" y="1909427"/>
                  </a:lnTo>
                  <a:lnTo>
                    <a:pt x="8275380" y="1943539"/>
                  </a:lnTo>
                  <a:lnTo>
                    <a:pt x="8245450" y="1975621"/>
                  </a:lnTo>
                  <a:lnTo>
                    <a:pt x="8213368" y="2005552"/>
                  </a:lnTo>
                  <a:lnTo>
                    <a:pt x="8179255" y="2033208"/>
                  </a:lnTo>
                  <a:lnTo>
                    <a:pt x="8143233" y="2058469"/>
                  </a:lnTo>
                  <a:lnTo>
                    <a:pt x="8105425" y="2081214"/>
                  </a:lnTo>
                  <a:lnTo>
                    <a:pt x="8065950" y="2101320"/>
                  </a:lnTo>
                  <a:lnTo>
                    <a:pt x="8024931" y="2118667"/>
                  </a:lnTo>
                  <a:lnTo>
                    <a:pt x="7982489" y="2133132"/>
                  </a:lnTo>
                  <a:lnTo>
                    <a:pt x="7938747" y="2144595"/>
                  </a:lnTo>
                  <a:lnTo>
                    <a:pt x="7893824" y="2152933"/>
                  </a:lnTo>
                  <a:lnTo>
                    <a:pt x="7847844" y="2158024"/>
                  </a:lnTo>
                  <a:lnTo>
                    <a:pt x="7800927" y="2159749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14330" y="6581247"/>
              <a:ext cx="104775" cy="10477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14330" y="6981297"/>
              <a:ext cx="104775" cy="10477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7354637"/>
              <a:ext cx="9433756" cy="2932361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9229489" y="7918296"/>
              <a:ext cx="8428355" cy="2160270"/>
            </a:xfrm>
            <a:custGeom>
              <a:avLst/>
              <a:gdLst/>
              <a:ahLst/>
              <a:cxnLst/>
              <a:rect l="l" t="t" r="r" b="b"/>
              <a:pathLst>
                <a:path w="8428355" h="2160270">
                  <a:moveTo>
                    <a:pt x="7800927" y="2159749"/>
                  </a:moveTo>
                  <a:lnTo>
                    <a:pt x="628650" y="2159749"/>
                  </a:lnTo>
                  <a:lnTo>
                    <a:pt x="581733" y="2158024"/>
                  </a:lnTo>
                  <a:lnTo>
                    <a:pt x="535752" y="2152933"/>
                  </a:lnTo>
                  <a:lnTo>
                    <a:pt x="490830" y="2144595"/>
                  </a:lnTo>
                  <a:lnTo>
                    <a:pt x="447087" y="2133132"/>
                  </a:lnTo>
                  <a:lnTo>
                    <a:pt x="404645" y="2118667"/>
                  </a:lnTo>
                  <a:lnTo>
                    <a:pt x="363627" y="2101320"/>
                  </a:lnTo>
                  <a:lnTo>
                    <a:pt x="324152" y="2081214"/>
                  </a:lnTo>
                  <a:lnTo>
                    <a:pt x="286343" y="2058469"/>
                  </a:lnTo>
                  <a:lnTo>
                    <a:pt x="250322" y="2033208"/>
                  </a:lnTo>
                  <a:lnTo>
                    <a:pt x="216209" y="2005552"/>
                  </a:lnTo>
                  <a:lnTo>
                    <a:pt x="184127" y="1975621"/>
                  </a:lnTo>
                  <a:lnTo>
                    <a:pt x="154197" y="1943539"/>
                  </a:lnTo>
                  <a:lnTo>
                    <a:pt x="126540" y="1909427"/>
                  </a:lnTo>
                  <a:lnTo>
                    <a:pt x="101279" y="1873405"/>
                  </a:lnTo>
                  <a:lnTo>
                    <a:pt x="78534" y="1835596"/>
                  </a:lnTo>
                  <a:lnTo>
                    <a:pt x="58428" y="1796122"/>
                  </a:lnTo>
                  <a:lnTo>
                    <a:pt x="41081" y="1755103"/>
                  </a:lnTo>
                  <a:lnTo>
                    <a:pt x="26616" y="1712661"/>
                  </a:lnTo>
                  <a:lnTo>
                    <a:pt x="15154" y="1668918"/>
                  </a:lnTo>
                  <a:lnTo>
                    <a:pt x="6816" y="1623996"/>
                  </a:lnTo>
                  <a:lnTo>
                    <a:pt x="1724" y="1578016"/>
                  </a:lnTo>
                  <a:lnTo>
                    <a:pt x="0" y="1531099"/>
                  </a:lnTo>
                  <a:lnTo>
                    <a:pt x="0" y="628650"/>
                  </a:lnTo>
                  <a:lnTo>
                    <a:pt x="1724" y="581733"/>
                  </a:lnTo>
                  <a:lnTo>
                    <a:pt x="6816" y="535752"/>
                  </a:lnTo>
                  <a:lnTo>
                    <a:pt x="15154" y="490830"/>
                  </a:lnTo>
                  <a:lnTo>
                    <a:pt x="26616" y="447087"/>
                  </a:lnTo>
                  <a:lnTo>
                    <a:pt x="41081" y="404645"/>
                  </a:lnTo>
                  <a:lnTo>
                    <a:pt x="58428" y="363627"/>
                  </a:lnTo>
                  <a:lnTo>
                    <a:pt x="78534" y="324152"/>
                  </a:lnTo>
                  <a:lnTo>
                    <a:pt x="101279" y="286343"/>
                  </a:lnTo>
                  <a:lnTo>
                    <a:pt x="126540" y="250322"/>
                  </a:lnTo>
                  <a:lnTo>
                    <a:pt x="154197" y="216209"/>
                  </a:lnTo>
                  <a:lnTo>
                    <a:pt x="184127" y="184127"/>
                  </a:lnTo>
                  <a:lnTo>
                    <a:pt x="216209" y="154197"/>
                  </a:lnTo>
                  <a:lnTo>
                    <a:pt x="250322" y="126540"/>
                  </a:lnTo>
                  <a:lnTo>
                    <a:pt x="286343" y="101279"/>
                  </a:lnTo>
                  <a:lnTo>
                    <a:pt x="324152" y="78534"/>
                  </a:lnTo>
                  <a:lnTo>
                    <a:pt x="363627" y="58428"/>
                  </a:lnTo>
                  <a:lnTo>
                    <a:pt x="404645" y="41081"/>
                  </a:lnTo>
                  <a:lnTo>
                    <a:pt x="447087" y="26616"/>
                  </a:lnTo>
                  <a:lnTo>
                    <a:pt x="490830" y="15154"/>
                  </a:lnTo>
                  <a:lnTo>
                    <a:pt x="535752" y="6816"/>
                  </a:lnTo>
                  <a:lnTo>
                    <a:pt x="581733" y="1724"/>
                  </a:lnTo>
                  <a:lnTo>
                    <a:pt x="628650" y="0"/>
                  </a:lnTo>
                  <a:lnTo>
                    <a:pt x="7800927" y="0"/>
                  </a:lnTo>
                  <a:lnTo>
                    <a:pt x="7847844" y="1724"/>
                  </a:lnTo>
                  <a:lnTo>
                    <a:pt x="7893824" y="6816"/>
                  </a:lnTo>
                  <a:lnTo>
                    <a:pt x="7938746" y="15154"/>
                  </a:lnTo>
                  <a:lnTo>
                    <a:pt x="7982489" y="26616"/>
                  </a:lnTo>
                  <a:lnTo>
                    <a:pt x="8024931" y="41081"/>
                  </a:lnTo>
                  <a:lnTo>
                    <a:pt x="8065950" y="58428"/>
                  </a:lnTo>
                  <a:lnTo>
                    <a:pt x="8105424" y="78534"/>
                  </a:lnTo>
                  <a:lnTo>
                    <a:pt x="8143233" y="101279"/>
                  </a:lnTo>
                  <a:lnTo>
                    <a:pt x="8179255" y="126540"/>
                  </a:lnTo>
                  <a:lnTo>
                    <a:pt x="8213367" y="154197"/>
                  </a:lnTo>
                  <a:lnTo>
                    <a:pt x="8245449" y="184127"/>
                  </a:lnTo>
                  <a:lnTo>
                    <a:pt x="8275380" y="216209"/>
                  </a:lnTo>
                  <a:lnTo>
                    <a:pt x="8303036" y="250322"/>
                  </a:lnTo>
                  <a:lnTo>
                    <a:pt x="8328297" y="286343"/>
                  </a:lnTo>
                  <a:lnTo>
                    <a:pt x="8351042" y="324152"/>
                  </a:lnTo>
                  <a:lnTo>
                    <a:pt x="8371148" y="363627"/>
                  </a:lnTo>
                  <a:lnTo>
                    <a:pt x="8388495" y="404645"/>
                  </a:lnTo>
                  <a:lnTo>
                    <a:pt x="8402960" y="447087"/>
                  </a:lnTo>
                  <a:lnTo>
                    <a:pt x="8414423" y="490830"/>
                  </a:lnTo>
                  <a:lnTo>
                    <a:pt x="8422761" y="535752"/>
                  </a:lnTo>
                  <a:lnTo>
                    <a:pt x="8427853" y="581733"/>
                  </a:lnTo>
                  <a:lnTo>
                    <a:pt x="8428083" y="588016"/>
                  </a:lnTo>
                  <a:lnTo>
                    <a:pt x="8428083" y="1571733"/>
                  </a:lnTo>
                  <a:lnTo>
                    <a:pt x="8422761" y="1623996"/>
                  </a:lnTo>
                  <a:lnTo>
                    <a:pt x="8414423" y="1668918"/>
                  </a:lnTo>
                  <a:lnTo>
                    <a:pt x="8402960" y="1712661"/>
                  </a:lnTo>
                  <a:lnTo>
                    <a:pt x="8388495" y="1755103"/>
                  </a:lnTo>
                  <a:lnTo>
                    <a:pt x="8371148" y="1796122"/>
                  </a:lnTo>
                  <a:lnTo>
                    <a:pt x="8351042" y="1835596"/>
                  </a:lnTo>
                  <a:lnTo>
                    <a:pt x="8328297" y="1873405"/>
                  </a:lnTo>
                  <a:lnTo>
                    <a:pt x="8303036" y="1909427"/>
                  </a:lnTo>
                  <a:lnTo>
                    <a:pt x="8275380" y="1943539"/>
                  </a:lnTo>
                  <a:lnTo>
                    <a:pt x="8245449" y="1975621"/>
                  </a:lnTo>
                  <a:lnTo>
                    <a:pt x="8213367" y="2005552"/>
                  </a:lnTo>
                  <a:lnTo>
                    <a:pt x="8179255" y="2033208"/>
                  </a:lnTo>
                  <a:lnTo>
                    <a:pt x="8143233" y="2058469"/>
                  </a:lnTo>
                  <a:lnTo>
                    <a:pt x="8105424" y="2081214"/>
                  </a:lnTo>
                  <a:lnTo>
                    <a:pt x="8065950" y="2101320"/>
                  </a:lnTo>
                  <a:lnTo>
                    <a:pt x="8024931" y="2118667"/>
                  </a:lnTo>
                  <a:lnTo>
                    <a:pt x="7982489" y="2133132"/>
                  </a:lnTo>
                  <a:lnTo>
                    <a:pt x="7938746" y="2144595"/>
                  </a:lnTo>
                  <a:lnTo>
                    <a:pt x="7893824" y="2152933"/>
                  </a:lnTo>
                  <a:lnTo>
                    <a:pt x="7847844" y="2158024"/>
                  </a:lnTo>
                  <a:lnTo>
                    <a:pt x="7800927" y="2159749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747721" y="8740995"/>
              <a:ext cx="104775" cy="1047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747721" y="9141045"/>
              <a:ext cx="104775" cy="10477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747721" y="9541095"/>
              <a:ext cx="104775" cy="104774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882555" y="5978016"/>
            <a:ext cx="13521055" cy="37858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98475" marR="8235315" indent="-486409">
              <a:lnSpc>
                <a:spcPct val="116700"/>
              </a:lnSpc>
              <a:spcBef>
                <a:spcPts val="95"/>
              </a:spcBef>
            </a:pPr>
            <a:r>
              <a:rPr sz="2250" spc="110" dirty="0">
                <a:solidFill>
                  <a:srgbClr val="FFFFFF"/>
                </a:solidFill>
                <a:latin typeface="Lucida Sans Unicode"/>
                <a:cs typeface="Lucida Sans Unicode"/>
              </a:rPr>
              <a:t>Segurança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implementada: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Criptografia</a:t>
            </a:r>
            <a:r>
              <a:rPr sz="225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AES-</a:t>
            </a:r>
            <a:r>
              <a:rPr sz="2250" spc="-295" dirty="0">
                <a:solidFill>
                  <a:srgbClr val="FFFFFF"/>
                </a:solidFill>
                <a:latin typeface="Lucida Sans Unicode"/>
                <a:cs typeface="Lucida Sans Unicode"/>
              </a:rPr>
              <a:t>128</a:t>
            </a:r>
            <a:r>
              <a:rPr sz="225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do</a:t>
            </a:r>
            <a:r>
              <a:rPr sz="225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LoRaWAN </a:t>
            </a:r>
            <a:r>
              <a:rPr sz="22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Autenticação</a:t>
            </a:r>
            <a:r>
              <a:rPr sz="22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por</a:t>
            </a:r>
            <a:r>
              <a:rPr sz="22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AppKey</a:t>
            </a:r>
            <a:r>
              <a:rPr sz="225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única</a:t>
            </a:r>
            <a:endParaRPr sz="22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450"/>
              </a:spcBef>
            </a:pPr>
            <a:r>
              <a:rPr sz="225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Sistema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anti-</a:t>
            </a:r>
            <a:r>
              <a:rPr sz="225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tamper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00" dirty="0">
                <a:solidFill>
                  <a:srgbClr val="FFFFFF"/>
                </a:solidFill>
                <a:latin typeface="Lucida Sans Unicode"/>
                <a:cs typeface="Lucida Sans Unicode"/>
              </a:rPr>
              <a:t>(alerta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violação</a:t>
            </a:r>
            <a:r>
              <a:rPr sz="225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física)</a:t>
            </a:r>
            <a:endParaRPr sz="22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sz="2250">
              <a:latin typeface="Lucida Sans Unicode"/>
              <a:cs typeface="Lucida Sans Unicode"/>
            </a:endParaRPr>
          </a:p>
          <a:p>
            <a:pPr marL="7646034">
              <a:lnSpc>
                <a:spcPct val="100000"/>
              </a:lnSpc>
            </a:pP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Viabilidade:</a:t>
            </a:r>
            <a:endParaRPr sz="2250">
              <a:latin typeface="Lucida Sans Unicode"/>
              <a:cs typeface="Lucida Sans Unicode"/>
            </a:endParaRPr>
          </a:p>
          <a:p>
            <a:pPr marL="8131809">
              <a:lnSpc>
                <a:spcPct val="100000"/>
              </a:lnSpc>
              <a:spcBef>
                <a:spcPts val="450"/>
              </a:spcBef>
            </a:pP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Baixo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custo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por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unidade</a:t>
            </a:r>
            <a:endParaRPr sz="2250">
              <a:latin typeface="Lucida Sans Unicode"/>
              <a:cs typeface="Lucida Sans Unicode"/>
            </a:endParaRPr>
          </a:p>
          <a:p>
            <a:pPr marL="8131809" marR="5080">
              <a:lnSpc>
                <a:spcPct val="116700"/>
              </a:lnSpc>
            </a:pPr>
            <a:r>
              <a:rPr sz="225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Redução</a:t>
            </a:r>
            <a:r>
              <a:rPr sz="22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de</a:t>
            </a:r>
            <a:r>
              <a:rPr sz="22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90" dirty="0">
                <a:solidFill>
                  <a:srgbClr val="FFFFFF"/>
                </a:solidFill>
                <a:latin typeface="Lucida Sans Unicode"/>
                <a:cs typeface="Lucida Sans Unicode"/>
              </a:rPr>
              <a:t>operações</a:t>
            </a:r>
            <a:r>
              <a:rPr sz="22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emergenciais </a:t>
            </a:r>
            <a:r>
              <a:rPr sz="225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Grande</a:t>
            </a:r>
            <a:r>
              <a:rPr sz="22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potencial</a:t>
            </a:r>
            <a:r>
              <a:rPr sz="2250" spc="-9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130" dirty="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sz="2250" spc="-9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prefeituras</a:t>
            </a:r>
            <a:endParaRPr sz="22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18484"/>
            <a:ext cx="8853170" cy="9968865"/>
            <a:chOff x="0" y="318484"/>
            <a:chExt cx="8853170" cy="99688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516724"/>
              <a:ext cx="8529387" cy="777027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18484"/>
              <a:ext cx="8852922" cy="9968514"/>
            </a:xfrm>
            <a:prstGeom prst="rect">
              <a:avLst/>
            </a:prstGeom>
          </p:spPr>
        </p:pic>
      </p:grpSp>
      <p:grpSp>
        <p:nvGrpSpPr>
          <p:cNvPr id="5" name="object 5"/>
          <p:cNvGrpSpPr/>
          <p:nvPr/>
        </p:nvGrpSpPr>
        <p:grpSpPr>
          <a:xfrm>
            <a:off x="9144000" y="0"/>
            <a:ext cx="9144000" cy="10287000"/>
            <a:chOff x="9144000" y="0"/>
            <a:chExt cx="9144000" cy="10287000"/>
          </a:xfrm>
        </p:grpSpPr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061455" y="0"/>
              <a:ext cx="3226545" cy="549010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44000" y="0"/>
              <a:ext cx="9143999" cy="10286999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8365"/>
              </a:lnSpc>
              <a:spcBef>
                <a:spcPts val="100"/>
              </a:spcBef>
            </a:pPr>
            <a:r>
              <a:rPr spc="210" dirty="0"/>
              <a:t>IMPACTOS,</a:t>
            </a:r>
            <a:r>
              <a:rPr spc="-320" dirty="0"/>
              <a:t> </a:t>
            </a:r>
            <a:r>
              <a:rPr spc="145" dirty="0"/>
              <a:t>BENEFÍCIOS</a:t>
            </a:r>
          </a:p>
          <a:p>
            <a:pPr marL="12700">
              <a:lnSpc>
                <a:spcPts val="11545"/>
              </a:lnSpc>
            </a:pPr>
            <a:r>
              <a:rPr sz="10650" spc="120" dirty="0">
                <a:solidFill>
                  <a:srgbClr val="65FFE7"/>
                </a:solidFill>
              </a:rPr>
              <a:t>E</a:t>
            </a:r>
            <a:r>
              <a:rPr sz="10650" spc="-440" dirty="0">
                <a:solidFill>
                  <a:srgbClr val="65FFE7"/>
                </a:solidFill>
              </a:rPr>
              <a:t> </a:t>
            </a:r>
            <a:r>
              <a:rPr sz="10650" spc="320" dirty="0">
                <a:solidFill>
                  <a:srgbClr val="65FFE7"/>
                </a:solidFill>
              </a:rPr>
              <a:t>RISCOS</a:t>
            </a:r>
            <a:endParaRPr sz="10650"/>
          </a:p>
        </p:txBody>
      </p:sp>
      <p:grpSp>
        <p:nvGrpSpPr>
          <p:cNvPr id="11" name="object 11"/>
          <p:cNvGrpSpPr/>
          <p:nvPr/>
        </p:nvGrpSpPr>
        <p:grpSpPr>
          <a:xfrm>
            <a:off x="2540796" y="4522957"/>
            <a:ext cx="8428990" cy="2704465"/>
            <a:chOff x="2540796" y="4522957"/>
            <a:chExt cx="8428990" cy="2704465"/>
          </a:xfrm>
        </p:grpSpPr>
        <p:sp>
          <p:nvSpPr>
            <p:cNvPr id="12" name="object 12"/>
            <p:cNvSpPr/>
            <p:nvPr/>
          </p:nvSpPr>
          <p:spPr>
            <a:xfrm>
              <a:off x="2540796" y="4522957"/>
              <a:ext cx="8428990" cy="2704465"/>
            </a:xfrm>
            <a:custGeom>
              <a:avLst/>
              <a:gdLst/>
              <a:ahLst/>
              <a:cxnLst/>
              <a:rect l="l" t="t" r="r" b="b"/>
              <a:pathLst>
                <a:path w="8428990" h="2704465">
                  <a:moveTo>
                    <a:pt x="7800927" y="2703991"/>
                  </a:moveTo>
                  <a:lnTo>
                    <a:pt x="628649" y="2703991"/>
                  </a:lnTo>
                  <a:lnTo>
                    <a:pt x="581733" y="2702267"/>
                  </a:lnTo>
                  <a:lnTo>
                    <a:pt x="535752" y="2697175"/>
                  </a:lnTo>
                  <a:lnTo>
                    <a:pt x="490830" y="2688837"/>
                  </a:lnTo>
                  <a:lnTo>
                    <a:pt x="447087" y="2677374"/>
                  </a:lnTo>
                  <a:lnTo>
                    <a:pt x="404645" y="2662909"/>
                  </a:lnTo>
                  <a:lnTo>
                    <a:pt x="363626" y="2645563"/>
                  </a:lnTo>
                  <a:lnTo>
                    <a:pt x="324152" y="2625456"/>
                  </a:lnTo>
                  <a:lnTo>
                    <a:pt x="286343" y="2602711"/>
                  </a:lnTo>
                  <a:lnTo>
                    <a:pt x="250321" y="2577450"/>
                  </a:lnTo>
                  <a:lnTo>
                    <a:pt x="216209" y="2549794"/>
                  </a:lnTo>
                  <a:lnTo>
                    <a:pt x="184127" y="2519864"/>
                  </a:lnTo>
                  <a:lnTo>
                    <a:pt x="154197" y="2487781"/>
                  </a:lnTo>
                  <a:lnTo>
                    <a:pt x="126540" y="2453669"/>
                  </a:lnTo>
                  <a:lnTo>
                    <a:pt x="101279" y="2417647"/>
                  </a:lnTo>
                  <a:lnTo>
                    <a:pt x="78534" y="2379839"/>
                  </a:lnTo>
                  <a:lnTo>
                    <a:pt x="58428" y="2340364"/>
                  </a:lnTo>
                  <a:lnTo>
                    <a:pt x="41081" y="2299345"/>
                  </a:lnTo>
                  <a:lnTo>
                    <a:pt x="26616" y="2256903"/>
                  </a:lnTo>
                  <a:lnTo>
                    <a:pt x="15154" y="2213161"/>
                  </a:lnTo>
                  <a:lnTo>
                    <a:pt x="6816" y="2168238"/>
                  </a:lnTo>
                  <a:lnTo>
                    <a:pt x="1724" y="2122258"/>
                  </a:lnTo>
                  <a:lnTo>
                    <a:pt x="0" y="2075341"/>
                  </a:lnTo>
                  <a:lnTo>
                    <a:pt x="0" y="628649"/>
                  </a:lnTo>
                  <a:lnTo>
                    <a:pt x="1724" y="581733"/>
                  </a:lnTo>
                  <a:lnTo>
                    <a:pt x="6816" y="535752"/>
                  </a:lnTo>
                  <a:lnTo>
                    <a:pt x="15154" y="490830"/>
                  </a:lnTo>
                  <a:lnTo>
                    <a:pt x="26616" y="447087"/>
                  </a:lnTo>
                  <a:lnTo>
                    <a:pt x="41081" y="404645"/>
                  </a:lnTo>
                  <a:lnTo>
                    <a:pt x="58428" y="363626"/>
                  </a:lnTo>
                  <a:lnTo>
                    <a:pt x="78534" y="324152"/>
                  </a:lnTo>
                  <a:lnTo>
                    <a:pt x="101279" y="286343"/>
                  </a:lnTo>
                  <a:lnTo>
                    <a:pt x="126540" y="250321"/>
                  </a:lnTo>
                  <a:lnTo>
                    <a:pt x="154197" y="216209"/>
                  </a:lnTo>
                  <a:lnTo>
                    <a:pt x="184127" y="184127"/>
                  </a:lnTo>
                  <a:lnTo>
                    <a:pt x="216209" y="154197"/>
                  </a:lnTo>
                  <a:lnTo>
                    <a:pt x="250321" y="126540"/>
                  </a:lnTo>
                  <a:lnTo>
                    <a:pt x="286343" y="101279"/>
                  </a:lnTo>
                  <a:lnTo>
                    <a:pt x="324152" y="78534"/>
                  </a:lnTo>
                  <a:lnTo>
                    <a:pt x="363626" y="58428"/>
                  </a:lnTo>
                  <a:lnTo>
                    <a:pt x="404645" y="41081"/>
                  </a:lnTo>
                  <a:lnTo>
                    <a:pt x="447087" y="26616"/>
                  </a:lnTo>
                  <a:lnTo>
                    <a:pt x="490830" y="15154"/>
                  </a:lnTo>
                  <a:lnTo>
                    <a:pt x="535752" y="6816"/>
                  </a:lnTo>
                  <a:lnTo>
                    <a:pt x="581733" y="1724"/>
                  </a:lnTo>
                  <a:lnTo>
                    <a:pt x="628649" y="0"/>
                  </a:lnTo>
                  <a:lnTo>
                    <a:pt x="7800927" y="0"/>
                  </a:lnTo>
                  <a:lnTo>
                    <a:pt x="7847843" y="1724"/>
                  </a:lnTo>
                  <a:lnTo>
                    <a:pt x="7893824" y="6816"/>
                  </a:lnTo>
                  <a:lnTo>
                    <a:pt x="7938746" y="15154"/>
                  </a:lnTo>
                  <a:lnTo>
                    <a:pt x="7982489" y="26616"/>
                  </a:lnTo>
                  <a:lnTo>
                    <a:pt x="8024931" y="41081"/>
                  </a:lnTo>
                  <a:lnTo>
                    <a:pt x="8065949" y="58428"/>
                  </a:lnTo>
                  <a:lnTo>
                    <a:pt x="8105424" y="78534"/>
                  </a:lnTo>
                  <a:lnTo>
                    <a:pt x="8143233" y="101279"/>
                  </a:lnTo>
                  <a:lnTo>
                    <a:pt x="8179254" y="126540"/>
                  </a:lnTo>
                  <a:lnTo>
                    <a:pt x="8213367" y="154197"/>
                  </a:lnTo>
                  <a:lnTo>
                    <a:pt x="8245449" y="184127"/>
                  </a:lnTo>
                  <a:lnTo>
                    <a:pt x="8275379" y="216209"/>
                  </a:lnTo>
                  <a:lnTo>
                    <a:pt x="8303036" y="250321"/>
                  </a:lnTo>
                  <a:lnTo>
                    <a:pt x="8328297" y="286343"/>
                  </a:lnTo>
                  <a:lnTo>
                    <a:pt x="8351042" y="324152"/>
                  </a:lnTo>
                  <a:lnTo>
                    <a:pt x="8371148" y="363626"/>
                  </a:lnTo>
                  <a:lnTo>
                    <a:pt x="8388495" y="404645"/>
                  </a:lnTo>
                  <a:lnTo>
                    <a:pt x="8402960" y="447087"/>
                  </a:lnTo>
                  <a:lnTo>
                    <a:pt x="8414422" y="490830"/>
                  </a:lnTo>
                  <a:lnTo>
                    <a:pt x="8422760" y="535752"/>
                  </a:lnTo>
                  <a:lnTo>
                    <a:pt x="8427852" y="581733"/>
                  </a:lnTo>
                  <a:lnTo>
                    <a:pt x="8428848" y="608816"/>
                  </a:lnTo>
                  <a:lnTo>
                    <a:pt x="8428848" y="2095174"/>
                  </a:lnTo>
                  <a:lnTo>
                    <a:pt x="8422760" y="2168238"/>
                  </a:lnTo>
                  <a:lnTo>
                    <a:pt x="8414422" y="2213161"/>
                  </a:lnTo>
                  <a:lnTo>
                    <a:pt x="8402960" y="2256903"/>
                  </a:lnTo>
                  <a:lnTo>
                    <a:pt x="8388495" y="2299345"/>
                  </a:lnTo>
                  <a:lnTo>
                    <a:pt x="8371148" y="2340364"/>
                  </a:lnTo>
                  <a:lnTo>
                    <a:pt x="8351042" y="2379839"/>
                  </a:lnTo>
                  <a:lnTo>
                    <a:pt x="8328297" y="2417647"/>
                  </a:lnTo>
                  <a:lnTo>
                    <a:pt x="8303036" y="2453669"/>
                  </a:lnTo>
                  <a:lnTo>
                    <a:pt x="8275379" y="2487781"/>
                  </a:lnTo>
                  <a:lnTo>
                    <a:pt x="8245449" y="2519864"/>
                  </a:lnTo>
                  <a:lnTo>
                    <a:pt x="8213367" y="2549794"/>
                  </a:lnTo>
                  <a:lnTo>
                    <a:pt x="8179254" y="2577450"/>
                  </a:lnTo>
                  <a:lnTo>
                    <a:pt x="8143233" y="2602711"/>
                  </a:lnTo>
                  <a:lnTo>
                    <a:pt x="8105424" y="2625456"/>
                  </a:lnTo>
                  <a:lnTo>
                    <a:pt x="8065949" y="2645563"/>
                  </a:lnTo>
                  <a:lnTo>
                    <a:pt x="8024931" y="2662909"/>
                  </a:lnTo>
                  <a:lnTo>
                    <a:pt x="7982489" y="2677374"/>
                  </a:lnTo>
                  <a:lnTo>
                    <a:pt x="7938746" y="2688837"/>
                  </a:lnTo>
                  <a:lnTo>
                    <a:pt x="7893824" y="2697175"/>
                  </a:lnTo>
                  <a:lnTo>
                    <a:pt x="7847843" y="2702267"/>
                  </a:lnTo>
                  <a:lnTo>
                    <a:pt x="7800927" y="2703991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10962" y="5217727"/>
              <a:ext cx="104775" cy="1047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10962" y="5617777"/>
              <a:ext cx="104775" cy="10477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10962" y="6017827"/>
              <a:ext cx="104775" cy="10477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10962" y="6417877"/>
              <a:ext cx="104775" cy="104774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3379187" y="4614496"/>
            <a:ext cx="6213475" cy="202565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2250" b="1" spc="200" dirty="0">
                <a:solidFill>
                  <a:srgbClr val="FFFFFF"/>
                </a:solidFill>
                <a:latin typeface="Trebuchet MS"/>
                <a:cs typeface="Trebuchet MS"/>
              </a:rPr>
              <a:t>Impactos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25" dirty="0">
                <a:solidFill>
                  <a:srgbClr val="FFFFFF"/>
                </a:solidFill>
                <a:latin typeface="Trebuchet MS"/>
                <a:cs typeface="Trebuchet MS"/>
              </a:rPr>
              <a:t>positivos</a:t>
            </a:r>
            <a:endParaRPr sz="2250">
              <a:latin typeface="Trebuchet MS"/>
              <a:cs typeface="Trebuchet MS"/>
            </a:endParaRPr>
          </a:p>
          <a:p>
            <a:pPr marL="498475" marR="5080">
              <a:lnSpc>
                <a:spcPct val="116700"/>
              </a:lnSpc>
            </a:pPr>
            <a:r>
              <a:rPr sz="2250" b="1" spc="105" dirty="0">
                <a:solidFill>
                  <a:srgbClr val="FFFFFF"/>
                </a:solidFill>
                <a:latin typeface="Trebuchet MS"/>
                <a:cs typeface="Trebuchet MS"/>
              </a:rPr>
              <a:t>Limpeza</a:t>
            </a:r>
            <a:r>
              <a:rPr sz="22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0" dirty="0">
                <a:solidFill>
                  <a:srgbClr val="FFFFFF"/>
                </a:solidFill>
                <a:latin typeface="Trebuchet MS"/>
                <a:cs typeface="Trebuchet MS"/>
              </a:rPr>
              <a:t>inteligente</a:t>
            </a:r>
            <a:r>
              <a:rPr sz="22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65" dirty="0">
                <a:solidFill>
                  <a:srgbClr val="FFFFFF"/>
                </a:solidFill>
                <a:latin typeface="Trebuchet MS"/>
                <a:cs typeface="Trebuchet MS"/>
              </a:rPr>
              <a:t>(rotas</a:t>
            </a:r>
            <a:r>
              <a:rPr sz="22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55" dirty="0">
                <a:solidFill>
                  <a:srgbClr val="FFFFFF"/>
                </a:solidFill>
                <a:latin typeface="Trebuchet MS"/>
                <a:cs typeface="Trebuchet MS"/>
              </a:rPr>
              <a:t>otimizadas) </a:t>
            </a:r>
            <a:r>
              <a:rPr sz="2250" b="1" spc="170" dirty="0">
                <a:solidFill>
                  <a:srgbClr val="FFFFFF"/>
                </a:solidFill>
                <a:latin typeface="Trebuchet MS"/>
                <a:cs typeface="Trebuchet MS"/>
              </a:rPr>
              <a:t>Redução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225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210" dirty="0">
                <a:solidFill>
                  <a:srgbClr val="FFFFFF"/>
                </a:solidFill>
                <a:latin typeface="Trebuchet MS"/>
                <a:cs typeface="Trebuchet MS"/>
              </a:rPr>
              <a:t>alagamentos</a:t>
            </a:r>
            <a:endParaRPr sz="2250">
              <a:latin typeface="Trebuchet MS"/>
              <a:cs typeface="Trebuchet MS"/>
            </a:endParaRPr>
          </a:p>
          <a:p>
            <a:pPr marL="498475">
              <a:lnSpc>
                <a:spcPct val="100000"/>
              </a:lnSpc>
              <a:spcBef>
                <a:spcPts val="445"/>
              </a:spcBef>
            </a:pPr>
            <a:r>
              <a:rPr sz="2250" b="1" spc="155" dirty="0">
                <a:solidFill>
                  <a:srgbClr val="FFFFFF"/>
                </a:solidFill>
                <a:latin typeface="Trebuchet MS"/>
                <a:cs typeface="Trebuchet MS"/>
              </a:rPr>
              <a:t>Menor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14" dirty="0">
                <a:solidFill>
                  <a:srgbClr val="FFFFFF"/>
                </a:solidFill>
                <a:latin typeface="Trebuchet MS"/>
                <a:cs typeface="Trebuchet MS"/>
              </a:rPr>
              <a:t>risco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90" dirty="0">
                <a:solidFill>
                  <a:srgbClr val="FFFFFF"/>
                </a:solidFill>
                <a:latin typeface="Trebuchet MS"/>
                <a:cs typeface="Trebuchet MS"/>
              </a:rPr>
              <a:t>doenças</a:t>
            </a:r>
            <a:endParaRPr sz="2250">
              <a:latin typeface="Trebuchet MS"/>
              <a:cs typeface="Trebuchet MS"/>
            </a:endParaRPr>
          </a:p>
          <a:p>
            <a:pPr marL="498475">
              <a:lnSpc>
                <a:spcPct val="100000"/>
              </a:lnSpc>
              <a:spcBef>
                <a:spcPts val="450"/>
              </a:spcBef>
            </a:pPr>
            <a:r>
              <a:rPr sz="2250" b="1" spc="210" dirty="0">
                <a:solidFill>
                  <a:srgbClr val="FFFFFF"/>
                </a:solidFill>
                <a:latin typeface="Trebuchet MS"/>
                <a:cs typeface="Trebuchet MS"/>
              </a:rPr>
              <a:t>Menos</a:t>
            </a:r>
            <a:r>
              <a:rPr sz="2250" b="1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dirty="0">
                <a:solidFill>
                  <a:srgbClr val="FFFFFF"/>
                </a:solidFill>
                <a:latin typeface="Trebuchet MS"/>
                <a:cs typeface="Trebuchet MS"/>
              </a:rPr>
              <a:t>lixo</a:t>
            </a:r>
            <a:r>
              <a:rPr sz="2250" b="1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210" dirty="0">
                <a:solidFill>
                  <a:srgbClr val="FFFFFF"/>
                </a:solidFill>
                <a:latin typeface="Trebuchet MS"/>
                <a:cs typeface="Trebuchet MS"/>
              </a:rPr>
              <a:t>chegando</a:t>
            </a:r>
            <a:r>
              <a:rPr sz="2250" b="1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32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50" b="1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5" dirty="0">
                <a:solidFill>
                  <a:srgbClr val="FFFFFF"/>
                </a:solidFill>
                <a:latin typeface="Trebuchet MS"/>
                <a:cs typeface="Trebuchet MS"/>
              </a:rPr>
              <a:t>rios</a:t>
            </a:r>
            <a:r>
              <a:rPr sz="2250" b="1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50" b="1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0" dirty="0">
                <a:solidFill>
                  <a:srgbClr val="FFFFFF"/>
                </a:solidFill>
                <a:latin typeface="Trebuchet MS"/>
                <a:cs typeface="Trebuchet MS"/>
              </a:rPr>
              <a:t>córregos</a:t>
            </a:r>
            <a:endParaRPr sz="2250">
              <a:latin typeface="Trebuchet MS"/>
              <a:cs typeface="Trebuchet MS"/>
            </a:endParaRPr>
          </a:p>
        </p:txBody>
      </p: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5474391" y="2120799"/>
            <a:ext cx="1392979" cy="1392978"/>
          </a:xfrm>
          <a:prstGeom prst="rect">
            <a:avLst/>
          </a:prstGeom>
        </p:spPr>
      </p:pic>
      <p:grpSp>
        <p:nvGrpSpPr>
          <p:cNvPr id="19" name="object 19"/>
          <p:cNvGrpSpPr/>
          <p:nvPr/>
        </p:nvGrpSpPr>
        <p:grpSpPr>
          <a:xfrm>
            <a:off x="9511941" y="7255691"/>
            <a:ext cx="8428990" cy="2704465"/>
            <a:chOff x="9511941" y="7255691"/>
            <a:chExt cx="8428990" cy="2704465"/>
          </a:xfrm>
        </p:grpSpPr>
        <p:sp>
          <p:nvSpPr>
            <p:cNvPr id="20" name="object 20"/>
            <p:cNvSpPr/>
            <p:nvPr/>
          </p:nvSpPr>
          <p:spPr>
            <a:xfrm>
              <a:off x="9511941" y="7255691"/>
              <a:ext cx="8428990" cy="2704465"/>
            </a:xfrm>
            <a:custGeom>
              <a:avLst/>
              <a:gdLst/>
              <a:ahLst/>
              <a:cxnLst/>
              <a:rect l="l" t="t" r="r" b="b"/>
              <a:pathLst>
                <a:path w="8428990" h="2704465">
                  <a:moveTo>
                    <a:pt x="7800926" y="2703991"/>
                  </a:moveTo>
                  <a:lnTo>
                    <a:pt x="628649" y="2703991"/>
                  </a:lnTo>
                  <a:lnTo>
                    <a:pt x="581733" y="2702267"/>
                  </a:lnTo>
                  <a:lnTo>
                    <a:pt x="535752" y="2697175"/>
                  </a:lnTo>
                  <a:lnTo>
                    <a:pt x="490830" y="2688837"/>
                  </a:lnTo>
                  <a:lnTo>
                    <a:pt x="447087" y="2677374"/>
                  </a:lnTo>
                  <a:lnTo>
                    <a:pt x="404645" y="2662909"/>
                  </a:lnTo>
                  <a:lnTo>
                    <a:pt x="363626" y="2645563"/>
                  </a:lnTo>
                  <a:lnTo>
                    <a:pt x="324152" y="2625456"/>
                  </a:lnTo>
                  <a:lnTo>
                    <a:pt x="286343" y="2602711"/>
                  </a:lnTo>
                  <a:lnTo>
                    <a:pt x="250321" y="2577450"/>
                  </a:lnTo>
                  <a:lnTo>
                    <a:pt x="216209" y="2549794"/>
                  </a:lnTo>
                  <a:lnTo>
                    <a:pt x="184127" y="2519864"/>
                  </a:lnTo>
                  <a:lnTo>
                    <a:pt x="154197" y="2487781"/>
                  </a:lnTo>
                  <a:lnTo>
                    <a:pt x="126540" y="2453669"/>
                  </a:lnTo>
                  <a:lnTo>
                    <a:pt x="101279" y="2417647"/>
                  </a:lnTo>
                  <a:lnTo>
                    <a:pt x="78534" y="2379839"/>
                  </a:lnTo>
                  <a:lnTo>
                    <a:pt x="58428" y="2340364"/>
                  </a:lnTo>
                  <a:lnTo>
                    <a:pt x="41081" y="2299345"/>
                  </a:lnTo>
                  <a:lnTo>
                    <a:pt x="26616" y="2256903"/>
                  </a:lnTo>
                  <a:lnTo>
                    <a:pt x="15154" y="2213161"/>
                  </a:lnTo>
                  <a:lnTo>
                    <a:pt x="6816" y="2168238"/>
                  </a:lnTo>
                  <a:lnTo>
                    <a:pt x="1724" y="2122258"/>
                  </a:lnTo>
                  <a:lnTo>
                    <a:pt x="0" y="2075341"/>
                  </a:lnTo>
                  <a:lnTo>
                    <a:pt x="0" y="628649"/>
                  </a:lnTo>
                  <a:lnTo>
                    <a:pt x="1724" y="581733"/>
                  </a:lnTo>
                  <a:lnTo>
                    <a:pt x="6816" y="535752"/>
                  </a:lnTo>
                  <a:lnTo>
                    <a:pt x="15154" y="490830"/>
                  </a:lnTo>
                  <a:lnTo>
                    <a:pt x="26616" y="447087"/>
                  </a:lnTo>
                  <a:lnTo>
                    <a:pt x="41081" y="404645"/>
                  </a:lnTo>
                  <a:lnTo>
                    <a:pt x="58428" y="363626"/>
                  </a:lnTo>
                  <a:lnTo>
                    <a:pt x="78534" y="324152"/>
                  </a:lnTo>
                  <a:lnTo>
                    <a:pt x="101279" y="286343"/>
                  </a:lnTo>
                  <a:lnTo>
                    <a:pt x="126540" y="250321"/>
                  </a:lnTo>
                  <a:lnTo>
                    <a:pt x="154197" y="216209"/>
                  </a:lnTo>
                  <a:lnTo>
                    <a:pt x="184127" y="184127"/>
                  </a:lnTo>
                  <a:lnTo>
                    <a:pt x="216209" y="154197"/>
                  </a:lnTo>
                  <a:lnTo>
                    <a:pt x="250321" y="126540"/>
                  </a:lnTo>
                  <a:lnTo>
                    <a:pt x="286343" y="101279"/>
                  </a:lnTo>
                  <a:lnTo>
                    <a:pt x="324152" y="78534"/>
                  </a:lnTo>
                  <a:lnTo>
                    <a:pt x="363626" y="58428"/>
                  </a:lnTo>
                  <a:lnTo>
                    <a:pt x="404645" y="41081"/>
                  </a:lnTo>
                  <a:lnTo>
                    <a:pt x="447087" y="26616"/>
                  </a:lnTo>
                  <a:lnTo>
                    <a:pt x="490830" y="15154"/>
                  </a:lnTo>
                  <a:lnTo>
                    <a:pt x="535752" y="6816"/>
                  </a:lnTo>
                  <a:lnTo>
                    <a:pt x="581733" y="1724"/>
                  </a:lnTo>
                  <a:lnTo>
                    <a:pt x="628649" y="0"/>
                  </a:lnTo>
                  <a:lnTo>
                    <a:pt x="7800926" y="0"/>
                  </a:lnTo>
                  <a:lnTo>
                    <a:pt x="7847843" y="1724"/>
                  </a:lnTo>
                  <a:lnTo>
                    <a:pt x="7893824" y="6816"/>
                  </a:lnTo>
                  <a:lnTo>
                    <a:pt x="7938746" y="15154"/>
                  </a:lnTo>
                  <a:lnTo>
                    <a:pt x="7982489" y="26616"/>
                  </a:lnTo>
                  <a:lnTo>
                    <a:pt x="8024930" y="41081"/>
                  </a:lnTo>
                  <a:lnTo>
                    <a:pt x="8065949" y="58428"/>
                  </a:lnTo>
                  <a:lnTo>
                    <a:pt x="8105424" y="78534"/>
                  </a:lnTo>
                  <a:lnTo>
                    <a:pt x="8143233" y="101279"/>
                  </a:lnTo>
                  <a:lnTo>
                    <a:pt x="8179254" y="126540"/>
                  </a:lnTo>
                  <a:lnTo>
                    <a:pt x="8213367" y="154197"/>
                  </a:lnTo>
                  <a:lnTo>
                    <a:pt x="8245449" y="184127"/>
                  </a:lnTo>
                  <a:lnTo>
                    <a:pt x="8275379" y="216209"/>
                  </a:lnTo>
                  <a:lnTo>
                    <a:pt x="8303035" y="250321"/>
                  </a:lnTo>
                  <a:lnTo>
                    <a:pt x="8328297" y="286343"/>
                  </a:lnTo>
                  <a:lnTo>
                    <a:pt x="8351041" y="324152"/>
                  </a:lnTo>
                  <a:lnTo>
                    <a:pt x="8371148" y="363626"/>
                  </a:lnTo>
                  <a:lnTo>
                    <a:pt x="8388495" y="404645"/>
                  </a:lnTo>
                  <a:lnTo>
                    <a:pt x="8402960" y="447087"/>
                  </a:lnTo>
                  <a:lnTo>
                    <a:pt x="8414422" y="490830"/>
                  </a:lnTo>
                  <a:lnTo>
                    <a:pt x="8422760" y="535752"/>
                  </a:lnTo>
                  <a:lnTo>
                    <a:pt x="8427852" y="581733"/>
                  </a:lnTo>
                  <a:lnTo>
                    <a:pt x="8428848" y="608822"/>
                  </a:lnTo>
                  <a:lnTo>
                    <a:pt x="8428848" y="2095168"/>
                  </a:lnTo>
                  <a:lnTo>
                    <a:pt x="8422760" y="2168238"/>
                  </a:lnTo>
                  <a:lnTo>
                    <a:pt x="8414422" y="2213161"/>
                  </a:lnTo>
                  <a:lnTo>
                    <a:pt x="8402960" y="2256903"/>
                  </a:lnTo>
                  <a:lnTo>
                    <a:pt x="8388495" y="2299345"/>
                  </a:lnTo>
                  <a:lnTo>
                    <a:pt x="8371148" y="2340364"/>
                  </a:lnTo>
                  <a:lnTo>
                    <a:pt x="8351041" y="2379839"/>
                  </a:lnTo>
                  <a:lnTo>
                    <a:pt x="8328297" y="2417647"/>
                  </a:lnTo>
                  <a:lnTo>
                    <a:pt x="8303035" y="2453669"/>
                  </a:lnTo>
                  <a:lnTo>
                    <a:pt x="8275379" y="2487781"/>
                  </a:lnTo>
                  <a:lnTo>
                    <a:pt x="8245449" y="2519864"/>
                  </a:lnTo>
                  <a:lnTo>
                    <a:pt x="8213367" y="2549794"/>
                  </a:lnTo>
                  <a:lnTo>
                    <a:pt x="8179254" y="2577450"/>
                  </a:lnTo>
                  <a:lnTo>
                    <a:pt x="8143233" y="2602711"/>
                  </a:lnTo>
                  <a:lnTo>
                    <a:pt x="8105424" y="2625456"/>
                  </a:lnTo>
                  <a:lnTo>
                    <a:pt x="8065949" y="2645563"/>
                  </a:lnTo>
                  <a:lnTo>
                    <a:pt x="8024930" y="2662909"/>
                  </a:lnTo>
                  <a:lnTo>
                    <a:pt x="7982489" y="2677374"/>
                  </a:lnTo>
                  <a:lnTo>
                    <a:pt x="7938746" y="2688837"/>
                  </a:lnTo>
                  <a:lnTo>
                    <a:pt x="7893824" y="2697175"/>
                  </a:lnTo>
                  <a:lnTo>
                    <a:pt x="7847843" y="2702267"/>
                  </a:lnTo>
                  <a:lnTo>
                    <a:pt x="7800926" y="2703991"/>
                  </a:lnTo>
                  <a:close/>
                </a:path>
              </a:pathLst>
            </a:custGeom>
            <a:solidFill>
              <a:srgbClr val="B9E1E3">
                <a:alpha val="4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0308" y="8181386"/>
              <a:ext cx="104775" cy="104774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0308" y="8581436"/>
              <a:ext cx="104775" cy="104774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0308" y="8981486"/>
              <a:ext cx="104775" cy="104774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810308" y="9381536"/>
              <a:ext cx="104775" cy="104774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10578533" y="7578155"/>
            <a:ext cx="6965315" cy="202565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2250" b="1" spc="155" dirty="0">
                <a:solidFill>
                  <a:srgbClr val="FFFFFF"/>
                </a:solidFill>
                <a:latin typeface="Trebuchet MS"/>
                <a:cs typeface="Trebuchet MS"/>
              </a:rPr>
              <a:t>Riscos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desafios</a:t>
            </a:r>
            <a:endParaRPr sz="2250">
              <a:latin typeface="Trebuchet MS"/>
              <a:cs typeface="Trebuchet MS"/>
            </a:endParaRPr>
          </a:p>
          <a:p>
            <a:pPr marL="498475" marR="837565">
              <a:lnSpc>
                <a:spcPct val="116700"/>
              </a:lnSpc>
            </a:pPr>
            <a:r>
              <a:rPr sz="2250" b="1" spc="185" dirty="0">
                <a:solidFill>
                  <a:srgbClr val="FFFFFF"/>
                </a:solidFill>
                <a:latin typeface="Trebuchet MS"/>
                <a:cs typeface="Trebuchet MS"/>
              </a:rPr>
              <a:t>Custo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0" dirty="0">
                <a:solidFill>
                  <a:srgbClr val="FFFFFF"/>
                </a:solidFill>
                <a:latin typeface="Trebuchet MS"/>
                <a:cs typeface="Trebuchet MS"/>
              </a:rPr>
              <a:t>inicial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260" dirty="0">
                <a:solidFill>
                  <a:srgbClr val="FFFFFF"/>
                </a:solidFill>
                <a:latin typeface="Trebuchet MS"/>
                <a:cs typeface="Trebuchet MS"/>
              </a:rPr>
              <a:t>da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80" dirty="0">
                <a:solidFill>
                  <a:srgbClr val="FFFFFF"/>
                </a:solidFill>
                <a:latin typeface="Trebuchet MS"/>
                <a:cs typeface="Trebuchet MS"/>
              </a:rPr>
              <a:t>implantação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Ambiente</a:t>
            </a:r>
            <a:r>
              <a:rPr sz="225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50" dirty="0">
                <a:solidFill>
                  <a:srgbClr val="FFFFFF"/>
                </a:solidFill>
                <a:latin typeface="Trebuchet MS"/>
                <a:cs typeface="Trebuchet MS"/>
              </a:rPr>
              <a:t>hostil:</a:t>
            </a:r>
            <a:r>
              <a:rPr sz="225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50" dirty="0">
                <a:solidFill>
                  <a:srgbClr val="FFFFFF"/>
                </a:solidFill>
                <a:latin typeface="Trebuchet MS"/>
                <a:cs typeface="Trebuchet MS"/>
              </a:rPr>
              <a:t>umidade,</a:t>
            </a:r>
            <a:r>
              <a:rPr sz="225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90" dirty="0">
                <a:solidFill>
                  <a:srgbClr val="FFFFFF"/>
                </a:solidFill>
                <a:latin typeface="Trebuchet MS"/>
                <a:cs typeface="Trebuchet MS"/>
              </a:rPr>
              <a:t>gases,</a:t>
            </a:r>
            <a:r>
              <a:rPr sz="225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05" dirty="0">
                <a:solidFill>
                  <a:srgbClr val="FFFFFF"/>
                </a:solidFill>
                <a:latin typeface="Trebuchet MS"/>
                <a:cs typeface="Trebuchet MS"/>
              </a:rPr>
              <a:t>lodo </a:t>
            </a:r>
            <a:r>
              <a:rPr sz="2250" b="1" spc="185" dirty="0">
                <a:solidFill>
                  <a:srgbClr val="FFFFFF"/>
                </a:solidFill>
                <a:latin typeface="Trebuchet MS"/>
                <a:cs typeface="Trebuchet MS"/>
              </a:rPr>
              <a:t>Atenuação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22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45" dirty="0">
                <a:solidFill>
                  <a:srgbClr val="FFFFFF"/>
                </a:solidFill>
                <a:latin typeface="Trebuchet MS"/>
                <a:cs typeface="Trebuchet MS"/>
              </a:rPr>
              <a:t>sinal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20" dirty="0">
                <a:solidFill>
                  <a:srgbClr val="FFFFFF"/>
                </a:solidFill>
                <a:latin typeface="Trebuchet MS"/>
                <a:cs typeface="Trebuchet MS"/>
              </a:rPr>
              <a:t>subterrâneo</a:t>
            </a:r>
            <a:endParaRPr sz="2250">
              <a:latin typeface="Trebuchet MS"/>
              <a:cs typeface="Trebuchet MS"/>
            </a:endParaRPr>
          </a:p>
          <a:p>
            <a:pPr marL="498475">
              <a:lnSpc>
                <a:spcPct val="100000"/>
              </a:lnSpc>
              <a:spcBef>
                <a:spcPts val="445"/>
              </a:spcBef>
            </a:pPr>
            <a:r>
              <a:rPr sz="2250" b="1" spc="135" dirty="0">
                <a:solidFill>
                  <a:srgbClr val="FFFFFF"/>
                </a:solidFill>
                <a:latin typeface="Trebuchet MS"/>
                <a:cs typeface="Trebuchet MS"/>
              </a:rPr>
              <a:t>Possível</a:t>
            </a:r>
            <a:r>
              <a:rPr sz="22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204" dirty="0">
                <a:solidFill>
                  <a:srgbClr val="FFFFFF"/>
                </a:solidFill>
                <a:latin typeface="Trebuchet MS"/>
                <a:cs typeface="Trebuchet MS"/>
              </a:rPr>
              <a:t>vandalismo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9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95" dirty="0">
                <a:solidFill>
                  <a:srgbClr val="FFFFFF"/>
                </a:solidFill>
                <a:latin typeface="Trebuchet MS"/>
                <a:cs typeface="Trebuchet MS"/>
              </a:rPr>
              <a:t>ataques</a:t>
            </a:r>
            <a:r>
              <a:rPr sz="22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50" b="1" spc="100" dirty="0">
                <a:solidFill>
                  <a:srgbClr val="FFFFFF"/>
                </a:solidFill>
                <a:latin typeface="Trebuchet MS"/>
                <a:cs typeface="Trebuchet MS"/>
              </a:rPr>
              <a:t>cibernéticos</a:t>
            </a:r>
            <a:endParaRPr sz="22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44385" y="894703"/>
            <a:ext cx="431165" cy="430530"/>
          </a:xfrm>
          <a:custGeom>
            <a:avLst/>
            <a:gdLst/>
            <a:ahLst/>
            <a:cxnLst/>
            <a:rect l="l" t="t" r="r" b="b"/>
            <a:pathLst>
              <a:path w="431165" h="430530">
                <a:moveTo>
                  <a:pt x="187260" y="67309"/>
                </a:moveTo>
                <a:lnTo>
                  <a:pt x="158708" y="67309"/>
                </a:lnTo>
                <a:lnTo>
                  <a:pt x="160741" y="62229"/>
                </a:lnTo>
                <a:lnTo>
                  <a:pt x="173616" y="27939"/>
                </a:lnTo>
                <a:lnTo>
                  <a:pt x="180311" y="16509"/>
                </a:lnTo>
                <a:lnTo>
                  <a:pt x="189965" y="7619"/>
                </a:lnTo>
                <a:lnTo>
                  <a:pt x="201881" y="1269"/>
                </a:lnTo>
                <a:lnTo>
                  <a:pt x="215360" y="0"/>
                </a:lnTo>
                <a:lnTo>
                  <a:pt x="222237" y="0"/>
                </a:lnTo>
                <a:lnTo>
                  <a:pt x="254142" y="21589"/>
                </a:lnTo>
                <a:lnTo>
                  <a:pt x="256512" y="26669"/>
                </a:lnTo>
                <a:lnTo>
                  <a:pt x="202756" y="26669"/>
                </a:lnTo>
                <a:lnTo>
                  <a:pt x="198690" y="38099"/>
                </a:lnTo>
                <a:lnTo>
                  <a:pt x="187260" y="67309"/>
                </a:lnTo>
                <a:close/>
              </a:path>
              <a:path w="431165" h="430530">
                <a:moveTo>
                  <a:pt x="303177" y="88899"/>
                </a:moveTo>
                <a:lnTo>
                  <a:pt x="220646" y="88899"/>
                </a:lnTo>
                <a:lnTo>
                  <a:pt x="230269" y="86359"/>
                </a:lnTo>
                <a:lnTo>
                  <a:pt x="247753" y="78739"/>
                </a:lnTo>
                <a:lnTo>
                  <a:pt x="245720" y="72389"/>
                </a:lnTo>
                <a:lnTo>
                  <a:pt x="232302" y="38099"/>
                </a:lnTo>
                <a:lnTo>
                  <a:pt x="228236" y="26669"/>
                </a:lnTo>
                <a:lnTo>
                  <a:pt x="256512" y="26669"/>
                </a:lnTo>
                <a:lnTo>
                  <a:pt x="257104" y="27939"/>
                </a:lnTo>
                <a:lnTo>
                  <a:pt x="269980" y="62229"/>
                </a:lnTo>
                <a:lnTo>
                  <a:pt x="272013" y="67309"/>
                </a:lnTo>
                <a:lnTo>
                  <a:pt x="378149" y="67309"/>
                </a:lnTo>
                <a:lnTo>
                  <a:pt x="380886" y="71119"/>
                </a:lnTo>
                <a:lnTo>
                  <a:pt x="382664" y="76199"/>
                </a:lnTo>
                <a:lnTo>
                  <a:pt x="331241" y="76199"/>
                </a:lnTo>
                <a:lnTo>
                  <a:pt x="303177" y="88899"/>
                </a:lnTo>
                <a:close/>
              </a:path>
              <a:path w="431165" h="430530">
                <a:moveTo>
                  <a:pt x="101784" y="386079"/>
                </a:moveTo>
                <a:lnTo>
                  <a:pt x="94601" y="386079"/>
                </a:lnTo>
                <a:lnTo>
                  <a:pt x="84724" y="384809"/>
                </a:lnTo>
                <a:lnTo>
                  <a:pt x="49835" y="359409"/>
                </a:lnTo>
                <a:lnTo>
                  <a:pt x="44497" y="331469"/>
                </a:lnTo>
                <a:lnTo>
                  <a:pt x="44452" y="330199"/>
                </a:lnTo>
                <a:lnTo>
                  <a:pt x="48520" y="314959"/>
                </a:lnTo>
                <a:lnTo>
                  <a:pt x="67901" y="271779"/>
                </a:lnTo>
                <a:lnTo>
                  <a:pt x="62344" y="269239"/>
                </a:lnTo>
                <a:lnTo>
                  <a:pt x="16867" y="250189"/>
                </a:lnTo>
                <a:lnTo>
                  <a:pt x="0" y="214629"/>
                </a:lnTo>
                <a:lnTo>
                  <a:pt x="2030" y="201929"/>
                </a:lnTo>
                <a:lnTo>
                  <a:pt x="28732" y="172719"/>
                </a:lnTo>
                <a:lnTo>
                  <a:pt x="67901" y="158749"/>
                </a:lnTo>
                <a:lnTo>
                  <a:pt x="48520" y="114299"/>
                </a:lnTo>
                <a:lnTo>
                  <a:pt x="44452" y="100329"/>
                </a:lnTo>
                <a:lnTo>
                  <a:pt x="44740" y="91439"/>
                </a:lnTo>
                <a:lnTo>
                  <a:pt x="44822" y="88899"/>
                </a:lnTo>
                <a:lnTo>
                  <a:pt x="44945" y="85089"/>
                </a:lnTo>
                <a:lnTo>
                  <a:pt x="66698" y="52069"/>
                </a:lnTo>
                <a:lnTo>
                  <a:pt x="94601" y="43179"/>
                </a:lnTo>
                <a:lnTo>
                  <a:pt x="101784" y="43179"/>
                </a:lnTo>
                <a:lnTo>
                  <a:pt x="108696" y="44449"/>
                </a:lnTo>
                <a:lnTo>
                  <a:pt x="115338" y="48259"/>
                </a:lnTo>
                <a:lnTo>
                  <a:pt x="158708" y="67309"/>
                </a:lnTo>
                <a:lnTo>
                  <a:pt x="187260" y="67309"/>
                </a:lnTo>
                <a:lnTo>
                  <a:pt x="185272" y="72389"/>
                </a:lnTo>
                <a:lnTo>
                  <a:pt x="183971" y="76199"/>
                </a:lnTo>
                <a:lnTo>
                  <a:pt x="88096" y="76199"/>
                </a:lnTo>
                <a:lnTo>
                  <a:pt x="83487" y="80009"/>
                </a:lnTo>
                <a:lnTo>
                  <a:pt x="79964" y="83819"/>
                </a:lnTo>
                <a:lnTo>
                  <a:pt x="73594" y="91439"/>
                </a:lnTo>
                <a:lnTo>
                  <a:pt x="78337" y="101599"/>
                </a:lnTo>
                <a:lnTo>
                  <a:pt x="98667" y="146049"/>
                </a:lnTo>
                <a:lnTo>
                  <a:pt x="109510" y="171449"/>
                </a:lnTo>
                <a:lnTo>
                  <a:pt x="114694" y="182879"/>
                </a:lnTo>
                <a:lnTo>
                  <a:pt x="78879" y="182879"/>
                </a:lnTo>
                <a:lnTo>
                  <a:pt x="73323" y="184149"/>
                </a:lnTo>
                <a:lnTo>
                  <a:pt x="38355" y="198119"/>
                </a:lnTo>
                <a:lnTo>
                  <a:pt x="27648" y="201929"/>
                </a:lnTo>
                <a:lnTo>
                  <a:pt x="26835" y="212089"/>
                </a:lnTo>
                <a:lnTo>
                  <a:pt x="26835" y="217169"/>
                </a:lnTo>
                <a:lnTo>
                  <a:pt x="27648" y="227329"/>
                </a:lnTo>
                <a:lnTo>
                  <a:pt x="38355" y="231139"/>
                </a:lnTo>
                <a:lnTo>
                  <a:pt x="73323" y="245109"/>
                </a:lnTo>
                <a:lnTo>
                  <a:pt x="78879" y="247649"/>
                </a:lnTo>
                <a:lnTo>
                  <a:pt x="114694" y="247649"/>
                </a:lnTo>
                <a:lnTo>
                  <a:pt x="109510" y="259079"/>
                </a:lnTo>
                <a:lnTo>
                  <a:pt x="115067" y="260349"/>
                </a:lnTo>
                <a:lnTo>
                  <a:pt x="120623" y="262889"/>
                </a:lnTo>
                <a:lnTo>
                  <a:pt x="135939" y="269239"/>
                </a:lnTo>
                <a:lnTo>
                  <a:pt x="144365" y="273049"/>
                </a:lnTo>
                <a:lnTo>
                  <a:pt x="151609" y="279399"/>
                </a:lnTo>
                <a:lnTo>
                  <a:pt x="155118" y="283209"/>
                </a:lnTo>
                <a:lnTo>
                  <a:pt x="98532" y="283209"/>
                </a:lnTo>
                <a:lnTo>
                  <a:pt x="78473" y="327659"/>
                </a:lnTo>
                <a:lnTo>
                  <a:pt x="73729" y="339089"/>
                </a:lnTo>
                <a:lnTo>
                  <a:pt x="80099" y="346709"/>
                </a:lnTo>
                <a:lnTo>
                  <a:pt x="83759" y="349249"/>
                </a:lnTo>
                <a:lnTo>
                  <a:pt x="88231" y="353059"/>
                </a:lnTo>
                <a:lnTo>
                  <a:pt x="183612" y="353059"/>
                </a:lnTo>
                <a:lnTo>
                  <a:pt x="185137" y="356869"/>
                </a:lnTo>
                <a:lnTo>
                  <a:pt x="187054" y="361949"/>
                </a:lnTo>
                <a:lnTo>
                  <a:pt x="158708" y="361949"/>
                </a:lnTo>
                <a:lnTo>
                  <a:pt x="108696" y="384809"/>
                </a:lnTo>
                <a:lnTo>
                  <a:pt x="101784" y="386079"/>
                </a:lnTo>
                <a:close/>
              </a:path>
              <a:path w="431165" h="430530">
                <a:moveTo>
                  <a:pt x="378149" y="67309"/>
                </a:moveTo>
                <a:lnTo>
                  <a:pt x="272013" y="67309"/>
                </a:lnTo>
                <a:lnTo>
                  <a:pt x="315383" y="48259"/>
                </a:lnTo>
                <a:lnTo>
                  <a:pt x="322024" y="44449"/>
                </a:lnTo>
                <a:lnTo>
                  <a:pt x="328937" y="43179"/>
                </a:lnTo>
                <a:lnTo>
                  <a:pt x="336120" y="43179"/>
                </a:lnTo>
                <a:lnTo>
                  <a:pt x="345997" y="44449"/>
                </a:lnTo>
                <a:lnTo>
                  <a:pt x="355365" y="46989"/>
                </a:lnTo>
                <a:lnTo>
                  <a:pt x="364023" y="52069"/>
                </a:lnTo>
                <a:lnTo>
                  <a:pt x="371765" y="58419"/>
                </a:lnTo>
                <a:lnTo>
                  <a:pt x="378149" y="67309"/>
                </a:lnTo>
                <a:close/>
              </a:path>
              <a:path w="431165" h="430530">
                <a:moveTo>
                  <a:pt x="120217" y="166369"/>
                </a:moveTo>
                <a:lnTo>
                  <a:pt x="119946" y="166369"/>
                </a:lnTo>
                <a:lnTo>
                  <a:pt x="109374" y="142239"/>
                </a:lnTo>
                <a:lnTo>
                  <a:pt x="115880" y="139699"/>
                </a:lnTo>
                <a:lnTo>
                  <a:pt x="123846" y="135889"/>
                </a:lnTo>
                <a:lnTo>
                  <a:pt x="144748" y="102869"/>
                </a:lnTo>
                <a:lnTo>
                  <a:pt x="146917" y="97789"/>
                </a:lnTo>
                <a:lnTo>
                  <a:pt x="99209" y="76199"/>
                </a:lnTo>
                <a:lnTo>
                  <a:pt x="183971" y="76199"/>
                </a:lnTo>
                <a:lnTo>
                  <a:pt x="183104" y="78739"/>
                </a:lnTo>
                <a:lnTo>
                  <a:pt x="200587" y="86359"/>
                </a:lnTo>
                <a:lnTo>
                  <a:pt x="205331" y="87629"/>
                </a:lnTo>
                <a:lnTo>
                  <a:pt x="210346" y="88899"/>
                </a:lnTo>
                <a:lnTo>
                  <a:pt x="303177" y="88899"/>
                </a:lnTo>
                <a:lnTo>
                  <a:pt x="283533" y="97789"/>
                </a:lnTo>
                <a:lnTo>
                  <a:pt x="257656" y="109219"/>
                </a:lnTo>
                <a:lnTo>
                  <a:pt x="171312" y="109219"/>
                </a:lnTo>
                <a:lnTo>
                  <a:pt x="169144" y="114299"/>
                </a:lnTo>
                <a:lnTo>
                  <a:pt x="149492" y="148589"/>
                </a:lnTo>
                <a:lnTo>
                  <a:pt x="125367" y="165099"/>
                </a:lnTo>
                <a:lnTo>
                  <a:pt x="120217" y="166369"/>
                </a:lnTo>
                <a:close/>
              </a:path>
              <a:path w="431165" h="430530">
                <a:moveTo>
                  <a:pt x="368357" y="146049"/>
                </a:moveTo>
                <a:lnTo>
                  <a:pt x="332189" y="146049"/>
                </a:lnTo>
                <a:lnTo>
                  <a:pt x="352248" y="101599"/>
                </a:lnTo>
                <a:lnTo>
                  <a:pt x="356992" y="91439"/>
                </a:lnTo>
                <a:lnTo>
                  <a:pt x="350622" y="83819"/>
                </a:lnTo>
                <a:lnTo>
                  <a:pt x="348589" y="81279"/>
                </a:lnTo>
                <a:lnTo>
                  <a:pt x="346962" y="80009"/>
                </a:lnTo>
                <a:lnTo>
                  <a:pt x="342490" y="76199"/>
                </a:lnTo>
                <a:lnTo>
                  <a:pt x="382664" y="76199"/>
                </a:lnTo>
                <a:lnTo>
                  <a:pt x="385775" y="85089"/>
                </a:lnTo>
                <a:lnTo>
                  <a:pt x="386187" y="97789"/>
                </a:lnTo>
                <a:lnTo>
                  <a:pt x="386269" y="100329"/>
                </a:lnTo>
                <a:lnTo>
                  <a:pt x="382201" y="114299"/>
                </a:lnTo>
                <a:lnTo>
                  <a:pt x="368357" y="146049"/>
                </a:lnTo>
                <a:close/>
              </a:path>
              <a:path w="431165" h="430530">
                <a:moveTo>
                  <a:pt x="222410" y="121919"/>
                </a:moveTo>
                <a:lnTo>
                  <a:pt x="208097" y="121919"/>
                </a:lnTo>
                <a:lnTo>
                  <a:pt x="200994" y="120649"/>
                </a:lnTo>
                <a:lnTo>
                  <a:pt x="187170" y="115569"/>
                </a:lnTo>
                <a:lnTo>
                  <a:pt x="171312" y="109219"/>
                </a:lnTo>
                <a:lnTo>
                  <a:pt x="257656" y="109219"/>
                </a:lnTo>
                <a:lnTo>
                  <a:pt x="243280" y="115569"/>
                </a:lnTo>
                <a:lnTo>
                  <a:pt x="229507" y="120649"/>
                </a:lnTo>
                <a:lnTo>
                  <a:pt x="222410" y="121919"/>
                </a:lnTo>
                <a:close/>
              </a:path>
              <a:path w="431165" h="430530">
                <a:moveTo>
                  <a:pt x="383091" y="353059"/>
                </a:moveTo>
                <a:lnTo>
                  <a:pt x="342761" y="353059"/>
                </a:lnTo>
                <a:lnTo>
                  <a:pt x="347369" y="349249"/>
                </a:lnTo>
                <a:lnTo>
                  <a:pt x="348860" y="347979"/>
                </a:lnTo>
                <a:lnTo>
                  <a:pt x="350893" y="345439"/>
                </a:lnTo>
                <a:lnTo>
                  <a:pt x="357127" y="339089"/>
                </a:lnTo>
                <a:lnTo>
                  <a:pt x="352248" y="328929"/>
                </a:lnTo>
                <a:lnTo>
                  <a:pt x="332189" y="283209"/>
                </a:lnTo>
                <a:lnTo>
                  <a:pt x="321347" y="259079"/>
                </a:lnTo>
                <a:lnTo>
                  <a:pt x="309827" y="233679"/>
                </a:lnTo>
                <a:lnTo>
                  <a:pt x="306930" y="224789"/>
                </a:lnTo>
                <a:lnTo>
                  <a:pt x="305964" y="214629"/>
                </a:lnTo>
                <a:lnTo>
                  <a:pt x="306930" y="205739"/>
                </a:lnTo>
                <a:lnTo>
                  <a:pt x="309827" y="196849"/>
                </a:lnTo>
                <a:lnTo>
                  <a:pt x="321347" y="171449"/>
                </a:lnTo>
                <a:lnTo>
                  <a:pt x="310233" y="166369"/>
                </a:lnTo>
                <a:lnTo>
                  <a:pt x="273400" y="143509"/>
                </a:lnTo>
                <a:lnTo>
                  <a:pt x="263339" y="119379"/>
                </a:lnTo>
                <a:lnTo>
                  <a:pt x="263881" y="119379"/>
                </a:lnTo>
                <a:lnTo>
                  <a:pt x="287735" y="109219"/>
                </a:lnTo>
                <a:lnTo>
                  <a:pt x="294105" y="125729"/>
                </a:lnTo>
                <a:lnTo>
                  <a:pt x="295867" y="130809"/>
                </a:lnTo>
                <a:lnTo>
                  <a:pt x="299662" y="134619"/>
                </a:lnTo>
                <a:lnTo>
                  <a:pt x="304405" y="135889"/>
                </a:lnTo>
                <a:lnTo>
                  <a:pt x="321076" y="142239"/>
                </a:lnTo>
                <a:lnTo>
                  <a:pt x="326633" y="144779"/>
                </a:lnTo>
                <a:lnTo>
                  <a:pt x="332189" y="146049"/>
                </a:lnTo>
                <a:lnTo>
                  <a:pt x="368357" y="146049"/>
                </a:lnTo>
                <a:lnTo>
                  <a:pt x="362820" y="158749"/>
                </a:lnTo>
                <a:lnTo>
                  <a:pt x="368377" y="160019"/>
                </a:lnTo>
                <a:lnTo>
                  <a:pt x="401989" y="172719"/>
                </a:lnTo>
                <a:lnTo>
                  <a:pt x="413856" y="180339"/>
                </a:lnTo>
                <a:lnTo>
                  <a:pt x="416448" y="182879"/>
                </a:lnTo>
                <a:lnTo>
                  <a:pt x="352113" y="182879"/>
                </a:lnTo>
                <a:lnTo>
                  <a:pt x="339915" y="209549"/>
                </a:lnTo>
                <a:lnTo>
                  <a:pt x="338559" y="213359"/>
                </a:lnTo>
                <a:lnTo>
                  <a:pt x="338559" y="217169"/>
                </a:lnTo>
                <a:lnTo>
                  <a:pt x="339915" y="219709"/>
                </a:lnTo>
                <a:lnTo>
                  <a:pt x="352113" y="247649"/>
                </a:lnTo>
                <a:lnTo>
                  <a:pt x="416254" y="247649"/>
                </a:lnTo>
                <a:lnTo>
                  <a:pt x="413990" y="250189"/>
                </a:lnTo>
                <a:lnTo>
                  <a:pt x="402124" y="256539"/>
                </a:lnTo>
                <a:lnTo>
                  <a:pt x="368512" y="269239"/>
                </a:lnTo>
                <a:lnTo>
                  <a:pt x="362955" y="271779"/>
                </a:lnTo>
                <a:lnTo>
                  <a:pt x="382336" y="314959"/>
                </a:lnTo>
                <a:lnTo>
                  <a:pt x="386462" y="330199"/>
                </a:lnTo>
                <a:lnTo>
                  <a:pt x="386144" y="339089"/>
                </a:lnTo>
                <a:lnTo>
                  <a:pt x="386053" y="341629"/>
                </a:lnTo>
                <a:lnTo>
                  <a:pt x="385962" y="344169"/>
                </a:lnTo>
                <a:lnTo>
                  <a:pt x="383091" y="353059"/>
                </a:lnTo>
                <a:close/>
              </a:path>
              <a:path w="431165" h="430530">
                <a:moveTo>
                  <a:pt x="114694" y="247649"/>
                </a:moveTo>
                <a:lnTo>
                  <a:pt x="78879" y="247649"/>
                </a:lnTo>
                <a:lnTo>
                  <a:pt x="91077" y="219709"/>
                </a:lnTo>
                <a:lnTo>
                  <a:pt x="92433" y="217169"/>
                </a:lnTo>
                <a:lnTo>
                  <a:pt x="92433" y="213359"/>
                </a:lnTo>
                <a:lnTo>
                  <a:pt x="91077" y="209549"/>
                </a:lnTo>
                <a:lnTo>
                  <a:pt x="78879" y="182879"/>
                </a:lnTo>
                <a:lnTo>
                  <a:pt x="114694" y="182879"/>
                </a:lnTo>
                <a:lnTo>
                  <a:pt x="121030" y="196849"/>
                </a:lnTo>
                <a:lnTo>
                  <a:pt x="123927" y="205739"/>
                </a:lnTo>
                <a:lnTo>
                  <a:pt x="124893" y="214629"/>
                </a:lnTo>
                <a:lnTo>
                  <a:pt x="123927" y="224789"/>
                </a:lnTo>
                <a:lnTo>
                  <a:pt x="121030" y="233679"/>
                </a:lnTo>
                <a:lnTo>
                  <a:pt x="114694" y="247649"/>
                </a:lnTo>
                <a:close/>
              </a:path>
              <a:path w="431165" h="430530">
                <a:moveTo>
                  <a:pt x="416254" y="247649"/>
                </a:moveTo>
                <a:lnTo>
                  <a:pt x="352113" y="247649"/>
                </a:lnTo>
                <a:lnTo>
                  <a:pt x="357534" y="245109"/>
                </a:lnTo>
                <a:lnTo>
                  <a:pt x="392501" y="231139"/>
                </a:lnTo>
                <a:lnTo>
                  <a:pt x="403208" y="227329"/>
                </a:lnTo>
                <a:lnTo>
                  <a:pt x="404157" y="217169"/>
                </a:lnTo>
                <a:lnTo>
                  <a:pt x="404157" y="212089"/>
                </a:lnTo>
                <a:lnTo>
                  <a:pt x="403344" y="201929"/>
                </a:lnTo>
                <a:lnTo>
                  <a:pt x="392637" y="198119"/>
                </a:lnTo>
                <a:lnTo>
                  <a:pt x="357669" y="184149"/>
                </a:lnTo>
                <a:lnTo>
                  <a:pt x="352113" y="182879"/>
                </a:lnTo>
                <a:lnTo>
                  <a:pt x="416448" y="182879"/>
                </a:lnTo>
                <a:lnTo>
                  <a:pt x="422928" y="189229"/>
                </a:lnTo>
                <a:lnTo>
                  <a:pt x="428748" y="201929"/>
                </a:lnTo>
                <a:lnTo>
                  <a:pt x="430857" y="214629"/>
                </a:lnTo>
                <a:lnTo>
                  <a:pt x="428826" y="228599"/>
                </a:lnTo>
                <a:lnTo>
                  <a:pt x="423047" y="240029"/>
                </a:lnTo>
                <a:lnTo>
                  <a:pt x="416254" y="247649"/>
                </a:lnTo>
                <a:close/>
              </a:path>
              <a:path w="431165" h="430530">
                <a:moveTo>
                  <a:pt x="288006" y="321309"/>
                </a:moveTo>
                <a:lnTo>
                  <a:pt x="259409" y="321309"/>
                </a:lnTo>
                <a:lnTo>
                  <a:pt x="261442" y="314959"/>
                </a:lnTo>
                <a:lnTo>
                  <a:pt x="281229" y="280669"/>
                </a:lnTo>
                <a:lnTo>
                  <a:pt x="310504" y="262889"/>
                </a:lnTo>
                <a:lnTo>
                  <a:pt x="310775" y="264159"/>
                </a:lnTo>
                <a:lnTo>
                  <a:pt x="321347" y="287019"/>
                </a:lnTo>
                <a:lnTo>
                  <a:pt x="290445" y="314959"/>
                </a:lnTo>
                <a:lnTo>
                  <a:pt x="288006" y="321309"/>
                </a:lnTo>
                <a:close/>
              </a:path>
              <a:path w="431165" h="430530">
                <a:moveTo>
                  <a:pt x="143122" y="321309"/>
                </a:moveTo>
                <a:lnTo>
                  <a:pt x="136752" y="304799"/>
                </a:lnTo>
                <a:lnTo>
                  <a:pt x="134854" y="299719"/>
                </a:lnTo>
                <a:lnTo>
                  <a:pt x="131059" y="295909"/>
                </a:lnTo>
                <a:lnTo>
                  <a:pt x="126316" y="293369"/>
                </a:lnTo>
                <a:lnTo>
                  <a:pt x="109645" y="287019"/>
                </a:lnTo>
                <a:lnTo>
                  <a:pt x="98532" y="283209"/>
                </a:lnTo>
                <a:lnTo>
                  <a:pt x="155118" y="283209"/>
                </a:lnTo>
                <a:lnTo>
                  <a:pt x="157456" y="285749"/>
                </a:lnTo>
                <a:lnTo>
                  <a:pt x="161690" y="294639"/>
                </a:lnTo>
                <a:lnTo>
                  <a:pt x="167518" y="309879"/>
                </a:lnTo>
                <a:lnTo>
                  <a:pt x="166975" y="309879"/>
                </a:lnTo>
                <a:lnTo>
                  <a:pt x="143122" y="321309"/>
                </a:lnTo>
                <a:close/>
              </a:path>
              <a:path w="431165" h="430530">
                <a:moveTo>
                  <a:pt x="183612" y="353059"/>
                </a:moveTo>
                <a:lnTo>
                  <a:pt x="99480" y="353059"/>
                </a:lnTo>
                <a:lnTo>
                  <a:pt x="147188" y="331469"/>
                </a:lnTo>
                <a:lnTo>
                  <a:pt x="187441" y="313689"/>
                </a:lnTo>
                <a:lnTo>
                  <a:pt x="194245" y="311149"/>
                </a:lnTo>
                <a:lnTo>
                  <a:pt x="208311" y="308609"/>
                </a:lnTo>
                <a:lnTo>
                  <a:pt x="222624" y="308609"/>
                </a:lnTo>
                <a:lnTo>
                  <a:pt x="236728" y="311149"/>
                </a:lnTo>
                <a:lnTo>
                  <a:pt x="243551" y="313689"/>
                </a:lnTo>
                <a:lnTo>
                  <a:pt x="259409" y="321309"/>
                </a:lnTo>
                <a:lnTo>
                  <a:pt x="288006" y="321309"/>
                </a:lnTo>
                <a:lnTo>
                  <a:pt x="285973" y="326389"/>
                </a:lnTo>
                <a:lnTo>
                  <a:pt x="283804" y="331469"/>
                </a:lnTo>
                <a:lnTo>
                  <a:pt x="303449" y="340359"/>
                </a:lnTo>
                <a:lnTo>
                  <a:pt x="210346" y="340359"/>
                </a:lnTo>
                <a:lnTo>
                  <a:pt x="205331" y="341629"/>
                </a:lnTo>
                <a:lnTo>
                  <a:pt x="200587" y="344169"/>
                </a:lnTo>
                <a:lnTo>
                  <a:pt x="183104" y="351789"/>
                </a:lnTo>
                <a:lnTo>
                  <a:pt x="183612" y="353059"/>
                </a:lnTo>
                <a:close/>
              </a:path>
              <a:path w="431165" h="430530">
                <a:moveTo>
                  <a:pt x="255752" y="403859"/>
                </a:moveTo>
                <a:lnTo>
                  <a:pt x="218342" y="403859"/>
                </a:lnTo>
                <a:lnTo>
                  <a:pt x="228101" y="402589"/>
                </a:lnTo>
                <a:lnTo>
                  <a:pt x="232166" y="392429"/>
                </a:lnTo>
                <a:lnTo>
                  <a:pt x="245584" y="356869"/>
                </a:lnTo>
                <a:lnTo>
                  <a:pt x="247753" y="351789"/>
                </a:lnTo>
                <a:lnTo>
                  <a:pt x="230269" y="344169"/>
                </a:lnTo>
                <a:lnTo>
                  <a:pt x="225661" y="341629"/>
                </a:lnTo>
                <a:lnTo>
                  <a:pt x="220646" y="340359"/>
                </a:lnTo>
                <a:lnTo>
                  <a:pt x="303449" y="340359"/>
                </a:lnTo>
                <a:lnTo>
                  <a:pt x="331512" y="353059"/>
                </a:lnTo>
                <a:lnTo>
                  <a:pt x="383091" y="353059"/>
                </a:lnTo>
                <a:lnTo>
                  <a:pt x="381040" y="359409"/>
                </a:lnTo>
                <a:lnTo>
                  <a:pt x="379009" y="361949"/>
                </a:lnTo>
                <a:lnTo>
                  <a:pt x="272149" y="361949"/>
                </a:lnTo>
                <a:lnTo>
                  <a:pt x="270116" y="368299"/>
                </a:lnTo>
                <a:lnTo>
                  <a:pt x="257240" y="401319"/>
                </a:lnTo>
                <a:lnTo>
                  <a:pt x="255752" y="403859"/>
                </a:lnTo>
                <a:close/>
              </a:path>
              <a:path w="431165" h="430530">
                <a:moveTo>
                  <a:pt x="215496" y="430529"/>
                </a:moveTo>
                <a:lnTo>
                  <a:pt x="180446" y="412749"/>
                </a:lnTo>
                <a:lnTo>
                  <a:pt x="160876" y="368299"/>
                </a:lnTo>
                <a:lnTo>
                  <a:pt x="158708" y="361949"/>
                </a:lnTo>
                <a:lnTo>
                  <a:pt x="187054" y="361949"/>
                </a:lnTo>
                <a:lnTo>
                  <a:pt x="198554" y="392429"/>
                </a:lnTo>
                <a:lnTo>
                  <a:pt x="202620" y="402589"/>
                </a:lnTo>
                <a:lnTo>
                  <a:pt x="212514" y="403859"/>
                </a:lnTo>
                <a:lnTo>
                  <a:pt x="255752" y="403859"/>
                </a:lnTo>
                <a:lnTo>
                  <a:pt x="250546" y="412749"/>
                </a:lnTo>
                <a:lnTo>
                  <a:pt x="240891" y="422909"/>
                </a:lnTo>
                <a:lnTo>
                  <a:pt x="228975" y="427989"/>
                </a:lnTo>
                <a:lnTo>
                  <a:pt x="215496" y="430529"/>
                </a:lnTo>
                <a:close/>
              </a:path>
              <a:path w="431165" h="430530">
                <a:moveTo>
                  <a:pt x="336255" y="386079"/>
                </a:moveTo>
                <a:lnTo>
                  <a:pt x="329072" y="386079"/>
                </a:lnTo>
                <a:lnTo>
                  <a:pt x="322160" y="384809"/>
                </a:lnTo>
                <a:lnTo>
                  <a:pt x="272149" y="361949"/>
                </a:lnTo>
                <a:lnTo>
                  <a:pt x="379009" y="361949"/>
                </a:lnTo>
                <a:lnTo>
                  <a:pt x="346132" y="384809"/>
                </a:lnTo>
                <a:lnTo>
                  <a:pt x="336255" y="3860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21697" y="923814"/>
            <a:ext cx="7207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5" dirty="0">
                <a:solidFill>
                  <a:srgbClr val="FFFFFF"/>
                </a:solidFill>
                <a:latin typeface="Trebuchet MS"/>
                <a:cs typeface="Trebuchet MS"/>
              </a:rPr>
              <a:t>USJT</a:t>
            </a:r>
            <a:endParaRPr sz="2200"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43123" y="0"/>
            <a:ext cx="7744875" cy="797327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941554" y="3705794"/>
            <a:ext cx="7943850" cy="1801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650" spc="150" dirty="0"/>
              <a:t>OBRIGADO!</a:t>
            </a:r>
            <a:endParaRPr sz="11650"/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131630"/>
            <a:ext cx="12026291" cy="515536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770480" y="5377968"/>
            <a:ext cx="6285865" cy="825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240280" marR="5080" indent="-2228215">
              <a:lnSpc>
                <a:spcPct val="116700"/>
              </a:lnSpc>
              <a:spcBef>
                <a:spcPts val="95"/>
              </a:spcBef>
            </a:pPr>
            <a:r>
              <a:rPr sz="225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UMA</a:t>
            </a:r>
            <a:r>
              <a:rPr sz="225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ABORDAGEM</a:t>
            </a:r>
            <a:r>
              <a:rPr sz="22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IOT</a:t>
            </a:r>
            <a:r>
              <a:rPr sz="2250" spc="-11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dirty="0">
                <a:solidFill>
                  <a:srgbClr val="FFFFFF"/>
                </a:solidFill>
                <a:latin typeface="Lucida Sans Unicode"/>
                <a:cs typeface="Lucida Sans Unicode"/>
              </a:rPr>
              <a:t>SEGURA</a:t>
            </a:r>
            <a:r>
              <a:rPr sz="22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PARA</a:t>
            </a:r>
            <a:r>
              <a:rPr sz="225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CIDADES INTELIGENTES</a:t>
            </a:r>
            <a:endParaRPr sz="225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845393" y="8262379"/>
            <a:ext cx="16206469" cy="996315"/>
          </a:xfrm>
          <a:custGeom>
            <a:avLst/>
            <a:gdLst/>
            <a:ahLst/>
            <a:cxnLst/>
            <a:rect l="l" t="t" r="r" b="b"/>
            <a:pathLst>
              <a:path w="16206469" h="996315">
                <a:moveTo>
                  <a:pt x="15749132" y="995920"/>
                </a:moveTo>
                <a:lnTo>
                  <a:pt x="457199" y="995920"/>
                </a:lnTo>
                <a:lnTo>
                  <a:pt x="405611" y="993002"/>
                </a:lnTo>
                <a:lnTo>
                  <a:pt x="355078" y="984370"/>
                </a:lnTo>
                <a:lnTo>
                  <a:pt x="306048" y="970212"/>
                </a:lnTo>
                <a:lnTo>
                  <a:pt x="258969" y="950711"/>
                </a:lnTo>
                <a:lnTo>
                  <a:pt x="214288" y="926053"/>
                </a:lnTo>
                <a:lnTo>
                  <a:pt x="172452" y="896424"/>
                </a:lnTo>
                <a:lnTo>
                  <a:pt x="133910" y="862009"/>
                </a:lnTo>
                <a:lnTo>
                  <a:pt x="99495" y="823467"/>
                </a:lnTo>
                <a:lnTo>
                  <a:pt x="69866" y="781632"/>
                </a:lnTo>
                <a:lnTo>
                  <a:pt x="45208" y="736951"/>
                </a:lnTo>
                <a:lnTo>
                  <a:pt x="25708" y="689871"/>
                </a:lnTo>
                <a:lnTo>
                  <a:pt x="11549" y="640842"/>
                </a:lnTo>
                <a:lnTo>
                  <a:pt x="2918" y="590309"/>
                </a:lnTo>
                <a:lnTo>
                  <a:pt x="0" y="538720"/>
                </a:lnTo>
                <a:lnTo>
                  <a:pt x="0" y="457199"/>
                </a:lnTo>
                <a:lnTo>
                  <a:pt x="2918" y="405611"/>
                </a:lnTo>
                <a:lnTo>
                  <a:pt x="11549" y="355078"/>
                </a:lnTo>
                <a:lnTo>
                  <a:pt x="25708" y="306048"/>
                </a:lnTo>
                <a:lnTo>
                  <a:pt x="45208" y="258969"/>
                </a:lnTo>
                <a:lnTo>
                  <a:pt x="69866" y="214288"/>
                </a:lnTo>
                <a:lnTo>
                  <a:pt x="99495" y="172452"/>
                </a:lnTo>
                <a:lnTo>
                  <a:pt x="133910" y="133910"/>
                </a:lnTo>
                <a:lnTo>
                  <a:pt x="172452" y="99495"/>
                </a:lnTo>
                <a:lnTo>
                  <a:pt x="214288" y="69866"/>
                </a:lnTo>
                <a:lnTo>
                  <a:pt x="258969" y="45208"/>
                </a:lnTo>
                <a:lnTo>
                  <a:pt x="306048" y="25708"/>
                </a:lnTo>
                <a:lnTo>
                  <a:pt x="355078" y="11549"/>
                </a:lnTo>
                <a:lnTo>
                  <a:pt x="405611" y="2918"/>
                </a:lnTo>
                <a:lnTo>
                  <a:pt x="457199" y="0"/>
                </a:lnTo>
                <a:lnTo>
                  <a:pt x="15749132" y="0"/>
                </a:lnTo>
                <a:lnTo>
                  <a:pt x="15800720" y="2918"/>
                </a:lnTo>
                <a:lnTo>
                  <a:pt x="15851254" y="11549"/>
                </a:lnTo>
                <a:lnTo>
                  <a:pt x="15900283" y="25708"/>
                </a:lnTo>
                <a:lnTo>
                  <a:pt x="15947362" y="45208"/>
                </a:lnTo>
                <a:lnTo>
                  <a:pt x="15992043" y="69866"/>
                </a:lnTo>
                <a:lnTo>
                  <a:pt x="16033878" y="99495"/>
                </a:lnTo>
                <a:lnTo>
                  <a:pt x="16072420" y="133910"/>
                </a:lnTo>
                <a:lnTo>
                  <a:pt x="16106836" y="172452"/>
                </a:lnTo>
                <a:lnTo>
                  <a:pt x="16136466" y="214288"/>
                </a:lnTo>
                <a:lnTo>
                  <a:pt x="16161124" y="258969"/>
                </a:lnTo>
                <a:lnTo>
                  <a:pt x="16180625" y="306048"/>
                </a:lnTo>
                <a:lnTo>
                  <a:pt x="16194784" y="355078"/>
                </a:lnTo>
                <a:lnTo>
                  <a:pt x="16203415" y="405611"/>
                </a:lnTo>
                <a:lnTo>
                  <a:pt x="16206333" y="457199"/>
                </a:lnTo>
                <a:lnTo>
                  <a:pt x="16206333" y="538720"/>
                </a:lnTo>
                <a:lnTo>
                  <a:pt x="16203415" y="590309"/>
                </a:lnTo>
                <a:lnTo>
                  <a:pt x="16194784" y="640842"/>
                </a:lnTo>
                <a:lnTo>
                  <a:pt x="16180625" y="689871"/>
                </a:lnTo>
                <a:lnTo>
                  <a:pt x="16161124" y="736951"/>
                </a:lnTo>
                <a:lnTo>
                  <a:pt x="16136466" y="781632"/>
                </a:lnTo>
                <a:lnTo>
                  <a:pt x="16106836" y="823467"/>
                </a:lnTo>
                <a:lnTo>
                  <a:pt x="16072420" y="862009"/>
                </a:lnTo>
                <a:lnTo>
                  <a:pt x="16033878" y="896424"/>
                </a:lnTo>
                <a:lnTo>
                  <a:pt x="15992043" y="926053"/>
                </a:lnTo>
                <a:lnTo>
                  <a:pt x="15947362" y="950711"/>
                </a:lnTo>
                <a:lnTo>
                  <a:pt x="15900283" y="970212"/>
                </a:lnTo>
                <a:lnTo>
                  <a:pt x="15851254" y="984370"/>
                </a:lnTo>
                <a:lnTo>
                  <a:pt x="15800720" y="993002"/>
                </a:lnTo>
                <a:lnTo>
                  <a:pt x="15749132" y="995920"/>
                </a:lnTo>
                <a:close/>
              </a:path>
            </a:pathLst>
          </a:custGeom>
          <a:solidFill>
            <a:srgbClr val="B9E1E3">
              <a:alpha val="4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2348963" y="8538470"/>
            <a:ext cx="5299075" cy="4025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50" b="1" spc="95" dirty="0">
                <a:solidFill>
                  <a:srgbClr val="FFFFFF"/>
                </a:solidFill>
                <a:latin typeface="Trebuchet MS"/>
                <a:cs typeface="Trebuchet MS"/>
              </a:rPr>
              <a:t>Orientador:</a:t>
            </a:r>
            <a:r>
              <a:rPr sz="24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dirty="0">
                <a:solidFill>
                  <a:srgbClr val="FFFFFF"/>
                </a:solidFill>
                <a:latin typeface="Trebuchet MS"/>
                <a:cs typeface="Trebuchet MS"/>
              </a:rPr>
              <a:t>Prof.</a:t>
            </a:r>
            <a:r>
              <a:rPr sz="2450" b="1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spc="200" dirty="0">
                <a:solidFill>
                  <a:srgbClr val="FFFFFF"/>
                </a:solidFill>
                <a:latin typeface="Trebuchet MS"/>
                <a:cs typeface="Trebuchet MS"/>
              </a:rPr>
              <a:t>Robson</a:t>
            </a:r>
            <a:r>
              <a:rPr sz="2450" b="1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spc="125" dirty="0">
                <a:solidFill>
                  <a:srgbClr val="FFFFFF"/>
                </a:solidFill>
                <a:latin typeface="Trebuchet MS"/>
                <a:cs typeface="Trebuchet MS"/>
              </a:rPr>
              <a:t>Calvetti</a:t>
            </a:r>
            <a:endParaRPr sz="245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845393" y="3378014"/>
            <a:ext cx="2088851" cy="2088851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2198377" y="8553859"/>
            <a:ext cx="7049770" cy="4025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854190" algn="l"/>
              </a:tabLst>
            </a:pPr>
            <a:r>
              <a:rPr sz="2450" b="1" spc="229" dirty="0">
                <a:solidFill>
                  <a:srgbClr val="FFFFFF"/>
                </a:solidFill>
                <a:latin typeface="Trebuchet MS"/>
                <a:cs typeface="Trebuchet MS"/>
              </a:rPr>
              <a:t>Sistemas</a:t>
            </a:r>
            <a:r>
              <a:rPr sz="24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spc="215" dirty="0">
                <a:solidFill>
                  <a:srgbClr val="FFFFFF"/>
                </a:solidFill>
                <a:latin typeface="Trebuchet MS"/>
                <a:cs typeface="Trebuchet MS"/>
              </a:rPr>
              <a:t>computacionais</a:t>
            </a:r>
            <a:r>
              <a:rPr sz="2450" b="1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spc="9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50" b="1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50" b="1" spc="235" dirty="0">
                <a:solidFill>
                  <a:srgbClr val="FFFFFF"/>
                </a:solidFill>
                <a:latin typeface="Trebuchet MS"/>
                <a:cs typeface="Trebuchet MS"/>
              </a:rPr>
              <a:t>segurança</a:t>
            </a:r>
            <a:r>
              <a:rPr sz="2450" b="1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450" b="1" spc="480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endParaRPr sz="2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351</Words>
  <Application>Microsoft Office PowerPoint</Application>
  <PresentationFormat>Personalizar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Lucida Sans Unicode</vt:lpstr>
      <vt:lpstr>Trebuchet MS</vt:lpstr>
      <vt:lpstr>Office Theme</vt:lpstr>
      <vt:lpstr>UNIVERSIDADE SÃO JUDAS TADEU</vt:lpstr>
      <vt:lpstr>POR QUE MONITORAR BUEIROS?</vt:lpstr>
      <vt:lpstr>CONCEITOS FUNDAMENTAIS</vt:lpstr>
      <vt:lpstr>Hardware principal Microcontrolador ESP32 com módulo LoRa</vt:lpstr>
      <vt:lpstr>FUNCIONAMENTO</vt:lpstr>
      <vt:lpstr>SEGURANÇA E VIABILIDADE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MONITORAMENTO INTELIGENTE DE DRENAGEM URBANA</dc:title>
  <dc:creator>Duda Molina</dc:creator>
  <cp:keywords>DAG5oyDcAks,BAD4BpAFBcE,0</cp:keywords>
  <cp:lastModifiedBy>Caio Barbosa</cp:lastModifiedBy>
  <cp:revision>1</cp:revision>
  <dcterms:created xsi:type="dcterms:W3CDTF">2025-11-25T19:34:18Z</dcterms:created>
  <dcterms:modified xsi:type="dcterms:W3CDTF">2025-11-26T13:19:34Z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2025-11-24T00:00:00Z</vt:filetime>
  </property>
  <property fmtid="{D5CDD505-2E9C-101B-9397-08002B2CF9AE}" pid="3" name="Creator">
    <vt:lpwstr>Canva</vt:lpwstr>
  </property>
  <property fmtid="{D5CDD505-2E9C-101B-9397-08002B2CF9AE}" pid="4" name="LastSaved">
    <vt:filetime>2025-11-25T00:00:00Z</vt:filetime>
  </property>
  <property fmtid="{D5CDD505-2E9C-101B-9397-08002B2CF9AE}" pid="5" name="Producer">
    <vt:lpwstr>Canva</vt:lpwstr>
  </property>
</Properties>
</file>